
<file path=[Content_Types].xml><?xml version="1.0" encoding="utf-8"?>
<Types xmlns="http://schemas.openxmlformats.org/package/2006/content-types">
  <Default Extension="au" ContentType="audio/basic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65" r:id="rId6"/>
    <p:sldId id="267" r:id="rId7"/>
    <p:sldId id="259" r:id="rId8"/>
    <p:sldId id="268" r:id="rId9"/>
    <p:sldId id="260" r:id="rId10"/>
    <p:sldId id="263" r:id="rId11"/>
    <p:sldId id="261" r:id="rId12"/>
    <p:sldId id="26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E1837-B8C3-4606-981D-643F9F223DE8}" v="657" dt="2025-08-18T20:57:49.731"/>
    <p1510:client id="{97BBEF69-3D62-4FC8-A17F-DC777D47E304}" v="50" dt="2025-08-18T21:40:09.448"/>
    <p1510:client id="{C909EF46-B982-4F20-8C15-B081FA07CF1F}" v="35" dt="2025-08-18T21:04:14.841"/>
    <p1510:client id="{D6C53177-7EF7-E649-90CE-C4DCF9A91264}" v="28" dt="2025-08-18T16:34:56.510"/>
    <p1510:client id="{FA5BFB1F-3964-498B-8A35-3C8B02D5A8FD}" v="77" dt="2025-08-18T21:10:50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0"/>
  </p:normalViewPr>
  <p:slideViewPr>
    <p:cSldViewPr snapToGrid="0">
      <p:cViewPr varScale="1">
        <p:scale>
          <a:sx n="102" d="100"/>
          <a:sy n="102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n, Noel" userId="S::nalben3@gatech.edu::1653c866-366e-4597-b976-a696bfaa0f57" providerId="AD" clId="Web-{39BE1837-B8C3-4606-981D-643F9F223DE8}"/>
    <pc:docChg chg="addSld modSld">
      <pc:chgData name="Alben, Noel" userId="S::nalben3@gatech.edu::1653c866-366e-4597-b976-a696bfaa0f57" providerId="AD" clId="Web-{39BE1837-B8C3-4606-981D-643F9F223DE8}" dt="2025-08-18T20:57:49.731" v="654"/>
      <pc:docMkLst>
        <pc:docMk/>
      </pc:docMkLst>
      <pc:sldChg chg="modSp">
        <pc:chgData name="Alben, Noel" userId="S::nalben3@gatech.edu::1653c866-366e-4597-b976-a696bfaa0f57" providerId="AD" clId="Web-{39BE1837-B8C3-4606-981D-643F9F223DE8}" dt="2025-08-18T20:37:50.369" v="25" actId="20577"/>
        <pc:sldMkLst>
          <pc:docMk/>
          <pc:sldMk cId="1229483717" sldId="256"/>
        </pc:sldMkLst>
        <pc:spChg chg="mod">
          <ac:chgData name="Alben, Noel" userId="S::nalben3@gatech.edu::1653c866-366e-4597-b976-a696bfaa0f57" providerId="AD" clId="Web-{39BE1837-B8C3-4606-981D-643F9F223DE8}" dt="2025-08-18T20:37:50.369" v="25" actId="20577"/>
          <ac:spMkLst>
            <pc:docMk/>
            <pc:sldMk cId="1229483717" sldId="256"/>
            <ac:spMk id="4" creationId="{2A1D9156-A9F0-C927-E33D-E700556DFC22}"/>
          </ac:spMkLst>
        </pc:spChg>
      </pc:sldChg>
      <pc:sldChg chg="addSp delSp modSp">
        <pc:chgData name="Alben, Noel" userId="S::nalben3@gatech.edu::1653c866-366e-4597-b976-a696bfaa0f57" providerId="AD" clId="Web-{39BE1837-B8C3-4606-981D-643F9F223DE8}" dt="2025-08-18T20:55:02.182" v="517" actId="1076"/>
        <pc:sldMkLst>
          <pc:docMk/>
          <pc:sldMk cId="3209324149" sldId="258"/>
        </pc:sldMkLst>
        <pc:spChg chg="mod">
          <ac:chgData name="Alben, Noel" userId="S::nalben3@gatech.edu::1653c866-366e-4597-b976-a696bfaa0f57" providerId="AD" clId="Web-{39BE1837-B8C3-4606-981D-643F9F223DE8}" dt="2025-08-18T20:54:36.135" v="514" actId="1076"/>
          <ac:spMkLst>
            <pc:docMk/>
            <pc:sldMk cId="3209324149" sldId="258"/>
            <ac:spMk id="3" creationId="{CEDFC8DC-80F9-98D8-F3CF-2811180CDBCF}"/>
          </ac:spMkLst>
        </pc:spChg>
        <pc:spChg chg="del mod">
          <ac:chgData name="Alben, Noel" userId="S::nalben3@gatech.edu::1653c866-366e-4597-b976-a696bfaa0f57" providerId="AD" clId="Web-{39BE1837-B8C3-4606-981D-643F9F223DE8}" dt="2025-08-18T20:44:25.049" v="168"/>
          <ac:spMkLst>
            <pc:docMk/>
            <pc:sldMk cId="3209324149" sldId="258"/>
            <ac:spMk id="6" creationId="{94A07085-9BF7-EECE-F818-02CBAF29E20A}"/>
          </ac:spMkLst>
        </pc:spChg>
        <pc:spChg chg="add mod">
          <ac:chgData name="Alben, Noel" userId="S::nalben3@gatech.edu::1653c866-366e-4597-b976-a696bfaa0f57" providerId="AD" clId="Web-{39BE1837-B8C3-4606-981D-643F9F223DE8}" dt="2025-08-18T20:54:52.901" v="515" actId="1076"/>
          <ac:spMkLst>
            <pc:docMk/>
            <pc:sldMk cId="3209324149" sldId="258"/>
            <ac:spMk id="11" creationId="{EE07233A-5E77-A97A-79B6-9A5C381974CC}"/>
          </ac:spMkLst>
        </pc:spChg>
        <pc:picChg chg="add del mod">
          <ac:chgData name="Alben, Noel" userId="S::nalben3@gatech.edu::1653c866-366e-4597-b976-a696bfaa0f57" providerId="AD" clId="Web-{39BE1837-B8C3-4606-981D-643F9F223DE8}" dt="2025-08-18T20:53:15.415" v="505"/>
          <ac:picMkLst>
            <pc:docMk/>
            <pc:sldMk cId="3209324149" sldId="258"/>
            <ac:picMk id="7" creationId="{9C89AD7E-C5E4-5CF9-61EC-440E4A1F8ADA}"/>
          </ac:picMkLst>
        </pc:picChg>
        <pc:picChg chg="add del mod">
          <ac:chgData name="Alben, Noel" userId="S::nalben3@gatech.edu::1653c866-366e-4597-b976-a696bfaa0f57" providerId="AD" clId="Web-{39BE1837-B8C3-4606-981D-643F9F223DE8}" dt="2025-08-18T20:53:07.587" v="501"/>
          <ac:picMkLst>
            <pc:docMk/>
            <pc:sldMk cId="3209324149" sldId="258"/>
            <ac:picMk id="8" creationId="{CA41DF8B-E909-806E-C7EE-6220A0BDAC2D}"/>
          </ac:picMkLst>
        </pc:picChg>
        <pc:picChg chg="mod">
          <ac:chgData name="Alben, Noel" userId="S::nalben3@gatech.edu::1653c866-366e-4597-b976-a696bfaa0f57" providerId="AD" clId="Web-{39BE1837-B8C3-4606-981D-643F9F223DE8}" dt="2025-08-18T20:53:01.368" v="499" actId="1076"/>
          <ac:picMkLst>
            <pc:docMk/>
            <pc:sldMk cId="3209324149" sldId="258"/>
            <ac:picMk id="10" creationId="{13C6D976-9997-504D-8CE8-068D4594EF46}"/>
          </ac:picMkLst>
        </pc:picChg>
        <pc:picChg chg="add mod">
          <ac:chgData name="Alben, Noel" userId="S::nalben3@gatech.edu::1653c866-366e-4597-b976-a696bfaa0f57" providerId="AD" clId="Web-{39BE1837-B8C3-4606-981D-643F9F223DE8}" dt="2025-08-18T20:55:02.182" v="517" actId="1076"/>
          <ac:picMkLst>
            <pc:docMk/>
            <pc:sldMk cId="3209324149" sldId="258"/>
            <ac:picMk id="48" creationId="{9CB05191-921D-BCC5-A252-DC386FEA6963}"/>
          </ac:picMkLst>
        </pc:picChg>
        <pc:inkChg chg="add del">
          <ac:chgData name="Alben, Noel" userId="S::nalben3@gatech.edu::1653c866-366e-4597-b976-a696bfaa0f57" providerId="AD" clId="Web-{39BE1837-B8C3-4606-981D-643F9F223DE8}" dt="2025-08-18T20:49:44.866" v="420"/>
          <ac:inkMkLst>
            <pc:docMk/>
            <pc:sldMk cId="3209324149" sldId="258"/>
            <ac:inkMk id="12" creationId="{C9711FF4-0E54-6307-0FEE-E90FECABFA65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0:02.819" v="424"/>
          <ac:inkMkLst>
            <pc:docMk/>
            <pc:sldMk cId="3209324149" sldId="258"/>
            <ac:inkMk id="13" creationId="{B716FE70-EEC7-9274-27A8-30772AAAABF6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0:12.023" v="426"/>
          <ac:inkMkLst>
            <pc:docMk/>
            <pc:sldMk cId="3209324149" sldId="258"/>
            <ac:inkMk id="14" creationId="{7D34016F-29F0-5026-0AD8-4C4A49F2E3DC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0:25.241" v="430"/>
          <ac:inkMkLst>
            <pc:docMk/>
            <pc:sldMk cId="3209324149" sldId="258"/>
            <ac:inkMk id="15" creationId="{2E30F7B0-1C9F-E23C-53DF-685E1CC04DA5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0:34.538" v="432"/>
          <ac:inkMkLst>
            <pc:docMk/>
            <pc:sldMk cId="3209324149" sldId="258"/>
            <ac:inkMk id="16" creationId="{6F792C33-2869-5A29-AC6E-8EC2ACA31D06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0:36.648" v="434"/>
          <ac:inkMkLst>
            <pc:docMk/>
            <pc:sldMk cId="3209324149" sldId="258"/>
            <ac:inkMk id="17" creationId="{FB916995-29CC-397F-E445-2AF4BB2270BD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0:39.382" v="436"/>
          <ac:inkMkLst>
            <pc:docMk/>
            <pc:sldMk cId="3209324149" sldId="258"/>
            <ac:inkMk id="18" creationId="{9E8586BB-E67D-6B2F-D2A3-2E1612338D05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02.524" v="445"/>
          <ac:inkMkLst>
            <pc:docMk/>
            <pc:sldMk cId="3209324149" sldId="258"/>
            <ac:inkMk id="19" creationId="{11A8C040-6C6A-7F6E-E01F-5219D65940A2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27.930" v="450"/>
          <ac:inkMkLst>
            <pc:docMk/>
            <pc:sldMk cId="3209324149" sldId="258"/>
            <ac:inkMk id="20" creationId="{FF502A38-1304-F29E-4D72-A33C1939F1B9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1.118" v="463"/>
          <ac:inkMkLst>
            <pc:docMk/>
            <pc:sldMk cId="3209324149" sldId="258"/>
            <ac:inkMk id="21" creationId="{EC909618-9462-DD46-C043-F7F83BCC4FEA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42.602" v="490"/>
          <ac:inkMkLst>
            <pc:docMk/>
            <pc:sldMk cId="3209324149" sldId="258"/>
            <ac:inkMk id="22" creationId="{0FDA5C60-8E82-049F-4330-227FE7E35599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1:48.196" v="443"/>
          <ac:inkMkLst>
            <pc:docMk/>
            <pc:sldMk cId="3209324149" sldId="258"/>
            <ac:inkMk id="23" creationId="{1CEF11FB-EB8F-83E4-7735-1AACE570A77D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27.930" v="449"/>
          <ac:inkMkLst>
            <pc:docMk/>
            <pc:sldMk cId="3209324149" sldId="258"/>
            <ac:inkMk id="24" creationId="{011D92F1-1896-8BC1-5B80-C74D4699DF2B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27.930" v="448"/>
          <ac:inkMkLst>
            <pc:docMk/>
            <pc:sldMk cId="3209324149" sldId="258"/>
            <ac:inkMk id="25" creationId="{143B45D0-4C9E-24C5-8B09-F5E857442A76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29.618" v="458"/>
          <ac:inkMkLst>
            <pc:docMk/>
            <pc:sldMk cId="3209324149" sldId="258"/>
            <ac:inkMk id="26" creationId="{981F43F3-600B-8DCE-854B-F90C12AFFE34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29.618" v="457"/>
          <ac:inkMkLst>
            <pc:docMk/>
            <pc:sldMk cId="3209324149" sldId="258"/>
            <ac:inkMk id="27" creationId="{59497B8D-90A6-665A-EB5B-E1BAFD8FB85E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29.618" v="456"/>
          <ac:inkMkLst>
            <pc:docMk/>
            <pc:sldMk cId="3209324149" sldId="258"/>
            <ac:inkMk id="28" creationId="{D94622DB-A26C-6407-958E-3462E379B231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29.618" v="455"/>
          <ac:inkMkLst>
            <pc:docMk/>
            <pc:sldMk cId="3209324149" sldId="258"/>
            <ac:inkMk id="29" creationId="{E3DBAA5B-CF9D-5B7C-1A44-9EB2B1DA9EA4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1.102" v="462"/>
          <ac:inkMkLst>
            <pc:docMk/>
            <pc:sldMk cId="3209324149" sldId="258"/>
            <ac:inkMk id="30" creationId="{A2177B58-A1BC-C60D-0343-0DDBE0A1B1D8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1.102" v="461"/>
          <ac:inkMkLst>
            <pc:docMk/>
            <pc:sldMk cId="3209324149" sldId="258"/>
            <ac:inkMk id="31" creationId="{BD9F4B24-ECCE-983D-32D9-2ABFD23EE61A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2.509" v="468"/>
          <ac:inkMkLst>
            <pc:docMk/>
            <pc:sldMk cId="3209324149" sldId="258"/>
            <ac:inkMk id="32" creationId="{ECD917D8-FF71-E5D1-E4B3-625F2B629F85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3.227" v="472"/>
          <ac:inkMkLst>
            <pc:docMk/>
            <pc:sldMk cId="3209324149" sldId="258"/>
            <ac:inkMk id="33" creationId="{74DD7E02-919F-A5F3-AAD6-24C8C28F25E0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2.509" v="467"/>
          <ac:inkMkLst>
            <pc:docMk/>
            <pc:sldMk cId="3209324149" sldId="258"/>
            <ac:inkMk id="34" creationId="{8C4D4CBB-3E16-2147-7890-F1A078314937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4.071" v="473"/>
          <ac:inkMkLst>
            <pc:docMk/>
            <pc:sldMk cId="3209324149" sldId="258"/>
            <ac:inkMk id="35" creationId="{E702449C-71CF-6EB4-A498-FF3182090CFD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3.227" v="471"/>
          <ac:inkMkLst>
            <pc:docMk/>
            <pc:sldMk cId="3209324149" sldId="258"/>
            <ac:inkMk id="36" creationId="{42A05045-8467-DADB-FA99-D64E0D75A876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4.837" v="476"/>
          <ac:inkMkLst>
            <pc:docMk/>
            <pc:sldMk cId="3209324149" sldId="258"/>
            <ac:inkMk id="37" creationId="{55E0C4D9-0E10-04FF-73F7-E219E9E256E8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5.696" v="477"/>
          <ac:inkMkLst>
            <pc:docMk/>
            <pc:sldMk cId="3209324149" sldId="258"/>
            <ac:inkMk id="38" creationId="{55890120-6043-3F2A-E6C5-64504C0C24E6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6.462" v="480"/>
          <ac:inkMkLst>
            <pc:docMk/>
            <pc:sldMk cId="3209324149" sldId="258"/>
            <ac:inkMk id="39" creationId="{30F7C480-6821-EBC3-6F81-5DF15D74787F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7.290" v="481"/>
          <ac:inkMkLst>
            <pc:docMk/>
            <pc:sldMk cId="3209324149" sldId="258"/>
            <ac:inkMk id="40" creationId="{BA9F29C3-9B75-B5D7-8E56-C3E85F9BA021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8.290" v="485"/>
          <ac:inkMkLst>
            <pc:docMk/>
            <pc:sldMk cId="3209324149" sldId="258"/>
            <ac:inkMk id="41" creationId="{56861AA7-502C-CFD1-9689-590F85AB4636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40.337" v="488"/>
          <ac:inkMkLst>
            <pc:docMk/>
            <pc:sldMk cId="3209324149" sldId="258"/>
            <ac:inkMk id="42" creationId="{579B95B8-1D26-A777-6B93-30A702EAFBAA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39.321" v="486"/>
          <ac:inkMkLst>
            <pc:docMk/>
            <pc:sldMk cId="3209324149" sldId="258"/>
            <ac:inkMk id="43" creationId="{F74944D4-9652-FECA-4835-EE280BF6F0B5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41.243" v="489"/>
          <ac:inkMkLst>
            <pc:docMk/>
            <pc:sldMk cId="3209324149" sldId="258"/>
            <ac:inkMk id="44" creationId="{6212C9CF-FF5C-581A-ED1F-343B6C069FBA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44.087" v="492"/>
          <ac:inkMkLst>
            <pc:docMk/>
            <pc:sldMk cId="3209324149" sldId="258"/>
            <ac:inkMk id="45" creationId="{A76387E9-44A9-01E8-AEE9-38A35EB80702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45.149" v="495"/>
          <ac:inkMkLst>
            <pc:docMk/>
            <pc:sldMk cId="3209324149" sldId="258"/>
            <ac:inkMk id="46" creationId="{EB8D8D5A-7D99-1F6D-E30A-C79D9F9B2EEE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2:45.728" v="496"/>
          <ac:inkMkLst>
            <pc:docMk/>
            <pc:sldMk cId="3209324149" sldId="258"/>
            <ac:inkMk id="47" creationId="{B5159EE1-9E75-B740-B58D-690ED5B4FE65}"/>
          </ac:inkMkLst>
        </pc:inkChg>
      </pc:sldChg>
      <pc:sldChg chg="addSp delSp modSp add replId">
        <pc:chgData name="Alben, Noel" userId="S::nalben3@gatech.edu::1653c866-366e-4597-b976-a696bfaa0f57" providerId="AD" clId="Web-{39BE1837-B8C3-4606-981D-643F9F223DE8}" dt="2025-08-18T20:57:49.731" v="654"/>
        <pc:sldMkLst>
          <pc:docMk/>
          <pc:sldMk cId="3990155861" sldId="265"/>
        </pc:sldMkLst>
        <pc:spChg chg="del">
          <ac:chgData name="Alben, Noel" userId="S::nalben3@gatech.edu::1653c866-366e-4597-b976-a696bfaa0f57" providerId="AD" clId="Web-{39BE1837-B8C3-4606-981D-643F9F223DE8}" dt="2025-08-18T20:57:00.058" v="552"/>
          <ac:spMkLst>
            <pc:docMk/>
            <pc:sldMk cId="3990155861" sldId="265"/>
            <ac:spMk id="3" creationId="{7E59FFFF-9138-DE38-0447-66BAC7523550}"/>
          </ac:spMkLst>
        </pc:spChg>
        <pc:spChg chg="add mod">
          <ac:chgData name="Alben, Noel" userId="S::nalben3@gatech.edu::1653c866-366e-4597-b976-a696bfaa0f57" providerId="AD" clId="Web-{39BE1837-B8C3-4606-981D-643F9F223DE8}" dt="2025-08-18T20:57:00.058" v="552"/>
          <ac:spMkLst>
            <pc:docMk/>
            <pc:sldMk cId="3990155861" sldId="265"/>
            <ac:spMk id="9" creationId="{966E85DF-D120-D967-6386-1DAE55E3EDEB}"/>
          </ac:spMkLst>
        </pc:spChg>
        <pc:picChg chg="del">
          <ac:chgData name="Alben, Noel" userId="S::nalben3@gatech.edu::1653c866-366e-4597-b976-a696bfaa0f57" providerId="AD" clId="Web-{39BE1837-B8C3-4606-981D-643F9F223DE8}" dt="2025-08-18T20:56:56.105" v="551"/>
          <ac:picMkLst>
            <pc:docMk/>
            <pc:sldMk cId="3990155861" sldId="265"/>
            <ac:picMk id="10" creationId="{A6AACBE1-B887-129B-0E2E-D856BE91CBEB}"/>
          </ac:picMkLst>
        </pc:picChg>
        <pc:inkChg chg="add del">
          <ac:chgData name="Alben, Noel" userId="S::nalben3@gatech.edu::1653c866-366e-4597-b976-a696bfaa0f57" providerId="AD" clId="Web-{39BE1837-B8C3-4606-981D-643F9F223DE8}" dt="2025-08-18T20:57:21.699" v="555"/>
          <ac:inkMkLst>
            <pc:docMk/>
            <pc:sldMk cId="3990155861" sldId="265"/>
            <ac:inkMk id="12" creationId="{9C6C9104-E38D-4C28-A682-A4E3BB6C2269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22.965" v="558"/>
          <ac:inkMkLst>
            <pc:docMk/>
            <pc:sldMk cId="3990155861" sldId="265"/>
            <ac:inkMk id="13" creationId="{A1C5CA0F-CB45-020A-8F9D-A97C56F469B0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1.325" v="559"/>
          <ac:inkMkLst>
            <pc:docMk/>
            <pc:sldMk cId="3990155861" sldId="265"/>
            <ac:inkMk id="14" creationId="{519ED2AA-C8F7-B174-3D8C-D48A8DED641A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2.497" v="561"/>
          <ac:inkMkLst>
            <pc:docMk/>
            <pc:sldMk cId="3990155861" sldId="265"/>
            <ac:inkMk id="15" creationId="{4CE46395-C1CB-579C-BD07-78611E51554B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3.325" v="566"/>
          <ac:inkMkLst>
            <pc:docMk/>
            <pc:sldMk cId="3990155861" sldId="265"/>
            <ac:inkMk id="16" creationId="{0DE41C60-7B89-3429-A21E-2F94DBE1BA63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3.325" v="565"/>
          <ac:inkMkLst>
            <pc:docMk/>
            <pc:sldMk cId="3990155861" sldId="265"/>
            <ac:inkMk id="17" creationId="{181E0BDC-0E83-DFD7-4183-81D6BA1D52EF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4.044" v="573"/>
          <ac:inkMkLst>
            <pc:docMk/>
            <pc:sldMk cId="3990155861" sldId="265"/>
            <ac:inkMk id="18" creationId="{35EA5B5F-C0FD-DAAB-882F-E2BBA109407C}"/>
          </ac:inkMkLst>
        </pc:inkChg>
        <pc:inkChg chg="del">
          <ac:chgData name="Alben, Noel" userId="S::nalben3@gatech.edu::1653c866-366e-4597-b976-a696bfaa0f57" providerId="AD" clId="Web-{39BE1837-B8C3-4606-981D-643F9F223DE8}" dt="2025-08-18T20:57:32.497" v="562"/>
          <ac:inkMkLst>
            <pc:docMk/>
            <pc:sldMk cId="3990155861" sldId="265"/>
            <ac:inkMk id="19" creationId="{BC7073FA-354B-A4EF-8C0A-85B67EE42A25}"/>
          </ac:inkMkLst>
        </pc:inkChg>
        <pc:inkChg chg="del">
          <ac:chgData name="Alben, Noel" userId="S::nalben3@gatech.edu::1653c866-366e-4597-b976-a696bfaa0f57" providerId="AD" clId="Web-{39BE1837-B8C3-4606-981D-643F9F223DE8}" dt="2025-08-18T20:57:21.699" v="556"/>
          <ac:inkMkLst>
            <pc:docMk/>
            <pc:sldMk cId="3990155861" sldId="265"/>
            <ac:inkMk id="20" creationId="{09E49C36-0741-9565-4666-A269C591E9FD}"/>
          </ac:inkMkLst>
        </pc:inkChg>
        <pc:inkChg chg="del">
          <ac:chgData name="Alben, Noel" userId="S::nalben3@gatech.edu::1653c866-366e-4597-b976-a696bfaa0f57" providerId="AD" clId="Web-{39BE1837-B8C3-4606-981D-643F9F223DE8}" dt="2025-08-18T20:57:43.028" v="611"/>
          <ac:inkMkLst>
            <pc:docMk/>
            <pc:sldMk cId="3990155861" sldId="265"/>
            <ac:inkMk id="21" creationId="{117BCAE4-84E5-DFD8-0DB9-E131D9EC1600}"/>
          </ac:inkMkLst>
        </pc:inkChg>
        <pc:inkChg chg="del">
          <ac:chgData name="Alben, Noel" userId="S::nalben3@gatech.edu::1653c866-366e-4597-b976-a696bfaa0f57" providerId="AD" clId="Web-{39BE1837-B8C3-4606-981D-643F9F223DE8}" dt="2025-08-18T20:57:40.059" v="603"/>
          <ac:inkMkLst>
            <pc:docMk/>
            <pc:sldMk cId="3990155861" sldId="265"/>
            <ac:inkMk id="22" creationId="{97D3B290-7928-9E72-1794-E5651C48DA29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4.044" v="572"/>
          <ac:inkMkLst>
            <pc:docMk/>
            <pc:sldMk cId="3990155861" sldId="265"/>
            <ac:inkMk id="23" creationId="{C525CD25-0BFE-E0CD-3A74-847BB3E99C3C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4.044" v="571"/>
          <ac:inkMkLst>
            <pc:docMk/>
            <pc:sldMk cId="3990155861" sldId="265"/>
            <ac:inkMk id="24" creationId="{B87DBA99-F410-825C-2035-D97444A85FAA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4.544" v="576"/>
          <ac:inkMkLst>
            <pc:docMk/>
            <pc:sldMk cId="3990155861" sldId="265"/>
            <ac:inkMk id="25" creationId="{7AD8ED87-6D15-A00F-08F9-5A1A30168000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4.544" v="575"/>
          <ac:inkMkLst>
            <pc:docMk/>
            <pc:sldMk cId="3990155861" sldId="265"/>
            <ac:inkMk id="26" creationId="{4B997E85-C91C-2D38-7A87-378330646BFD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6.075" v="584"/>
          <ac:inkMkLst>
            <pc:docMk/>
            <pc:sldMk cId="3990155861" sldId="265"/>
            <ac:inkMk id="27" creationId="{74EB5B71-57E4-1946-4B76-67418E38D28C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5.122" v="579"/>
          <ac:inkMkLst>
            <pc:docMk/>
            <pc:sldMk cId="3990155861" sldId="265"/>
            <ac:inkMk id="28" creationId="{8FC1D4AF-B6AF-18E0-32C9-D3EC5ABA53E2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6.075" v="583"/>
          <ac:inkMkLst>
            <pc:docMk/>
            <pc:sldMk cId="3990155861" sldId="265"/>
            <ac:inkMk id="29" creationId="{6245C5FA-E764-1690-6373-CB416C766530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7.387" v="591"/>
          <ac:inkMkLst>
            <pc:docMk/>
            <pc:sldMk cId="3990155861" sldId="265"/>
            <ac:inkMk id="30" creationId="{C4E41B72-E2BB-C543-5AAE-5DEF8E441552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6.747" v="585"/>
          <ac:inkMkLst>
            <pc:docMk/>
            <pc:sldMk cId="3990155861" sldId="265"/>
            <ac:inkMk id="31" creationId="{BA60AC53-D698-0925-05D4-DB0ACD097C8A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7.387" v="590"/>
          <ac:inkMkLst>
            <pc:docMk/>
            <pc:sldMk cId="3990155861" sldId="265"/>
            <ac:inkMk id="32" creationId="{3EEB4592-9980-2560-D49C-7F72366D4A8F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8.278" v="594"/>
          <ac:inkMkLst>
            <pc:docMk/>
            <pc:sldMk cId="3990155861" sldId="265"/>
            <ac:inkMk id="33" creationId="{8B6F5F16-AEE1-00A0-D55C-F9350DE86478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7.387" v="589"/>
          <ac:inkMkLst>
            <pc:docMk/>
            <pc:sldMk cId="3990155861" sldId="265"/>
            <ac:inkMk id="34" creationId="{EFC1320B-6371-AD74-46A7-C9E48964B299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8.278" v="593"/>
          <ac:inkMkLst>
            <pc:docMk/>
            <pc:sldMk cId="3990155861" sldId="265"/>
            <ac:inkMk id="35" creationId="{6D3144B1-E71D-7865-417E-A8058DB41F66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8.731" v="598"/>
          <ac:inkMkLst>
            <pc:docMk/>
            <pc:sldMk cId="3990155861" sldId="265"/>
            <ac:inkMk id="36" creationId="{22AA1F6F-A682-F2F4-87D1-BAEED756B829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8.731" v="597"/>
          <ac:inkMkLst>
            <pc:docMk/>
            <pc:sldMk cId="3990155861" sldId="265"/>
            <ac:inkMk id="37" creationId="{3265A3E6-0846-5B11-9242-F9EBDCF3E732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39.231" v="600"/>
          <ac:inkMkLst>
            <pc:docMk/>
            <pc:sldMk cId="3990155861" sldId="265"/>
            <ac:inkMk id="38" creationId="{BA55C1AC-E947-EE7E-8AA1-96D33438A7D3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0.059" v="602"/>
          <ac:inkMkLst>
            <pc:docMk/>
            <pc:sldMk cId="3990155861" sldId="265"/>
            <ac:inkMk id="39" creationId="{73DE78CB-FE0E-5052-B4DC-D1A8520E8F77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1.106" v="608"/>
          <ac:inkMkLst>
            <pc:docMk/>
            <pc:sldMk cId="3990155861" sldId="265"/>
            <ac:inkMk id="40" creationId="{951C9ABE-F389-CCD5-5D79-463A456346AB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1.106" v="607"/>
          <ac:inkMkLst>
            <pc:docMk/>
            <pc:sldMk cId="3990155861" sldId="265"/>
            <ac:inkMk id="41" creationId="{608A374B-41F4-8A7F-4544-99E913E06C71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1.700" v="609"/>
          <ac:inkMkLst>
            <pc:docMk/>
            <pc:sldMk cId="3990155861" sldId="265"/>
            <ac:inkMk id="42" creationId="{4B5E0D5D-299D-F7AD-C443-CF9DEA254A29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3.528" v="614"/>
          <ac:inkMkLst>
            <pc:docMk/>
            <pc:sldMk cId="3990155861" sldId="265"/>
            <ac:inkMk id="43" creationId="{AD7E9B1D-CB37-7F20-983F-892003AF97DE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3.528" v="613"/>
          <ac:inkMkLst>
            <pc:docMk/>
            <pc:sldMk cId="3990155861" sldId="265"/>
            <ac:inkMk id="44" creationId="{F7656C76-D594-261E-462A-60AC0B06F2EB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3.919" v="618"/>
          <ac:inkMkLst>
            <pc:docMk/>
            <pc:sldMk cId="3990155861" sldId="265"/>
            <ac:inkMk id="45" creationId="{63928936-84E4-1CF4-2471-D2F9340E980C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3.919" v="617"/>
          <ac:inkMkLst>
            <pc:docMk/>
            <pc:sldMk cId="3990155861" sldId="265"/>
            <ac:inkMk id="46" creationId="{B07142CB-066A-137C-27B5-9CE426C90463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5.528" v="630"/>
          <ac:inkMkLst>
            <pc:docMk/>
            <pc:sldMk cId="3990155861" sldId="265"/>
            <ac:inkMk id="47" creationId="{DE781D3C-496D-A01A-2009-AD263AFC50CC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4.466" v="621"/>
          <ac:inkMkLst>
            <pc:docMk/>
            <pc:sldMk cId="3990155861" sldId="265"/>
            <ac:inkMk id="48" creationId="{71EFC72F-DE5E-6501-D6BC-47762622C070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5.528" v="629"/>
          <ac:inkMkLst>
            <pc:docMk/>
            <pc:sldMk cId="3990155861" sldId="265"/>
            <ac:inkMk id="49" creationId="{25880866-C36B-A660-AB44-DB5D6441FFF2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5.528" v="628"/>
          <ac:inkMkLst>
            <pc:docMk/>
            <pc:sldMk cId="3990155861" sldId="265"/>
            <ac:inkMk id="50" creationId="{C91BFF56-09CF-7794-2AA2-98ACB0F81DF9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6.122" v="641"/>
          <ac:inkMkLst>
            <pc:docMk/>
            <pc:sldMk cId="3990155861" sldId="265"/>
            <ac:inkMk id="51" creationId="{29173529-5D34-490D-9596-D05C7B5871DB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5.528" v="627"/>
          <ac:inkMkLst>
            <pc:docMk/>
            <pc:sldMk cId="3990155861" sldId="265"/>
            <ac:inkMk id="52" creationId="{99250E0A-0B51-C8C5-C88A-C177D6F1BDBB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6.122" v="640"/>
          <ac:inkMkLst>
            <pc:docMk/>
            <pc:sldMk cId="3990155861" sldId="265"/>
            <ac:inkMk id="53" creationId="{BBF7F526-F89A-FCC7-7AEC-55C4A5B43DD8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6.122" v="639"/>
          <ac:inkMkLst>
            <pc:docMk/>
            <pc:sldMk cId="3990155861" sldId="265"/>
            <ac:inkMk id="54" creationId="{1642D34F-9914-1792-38F4-1A5B96EC6FD5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6.122" v="638"/>
          <ac:inkMkLst>
            <pc:docMk/>
            <pc:sldMk cId="3990155861" sldId="265"/>
            <ac:inkMk id="55" creationId="{CA76A01B-7C93-09D5-B43F-DD08AE5908CB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7.997" v="650"/>
          <ac:inkMkLst>
            <pc:docMk/>
            <pc:sldMk cId="3990155861" sldId="265"/>
            <ac:inkMk id="56" creationId="{E0DD6FCF-85FF-9FCC-4C51-65DFA8093707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6.122" v="637"/>
          <ac:inkMkLst>
            <pc:docMk/>
            <pc:sldMk cId="3990155861" sldId="265"/>
            <ac:inkMk id="57" creationId="{8606B3A6-1D84-536A-2D51-A998FA10D18B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6.872" v="649"/>
          <ac:inkMkLst>
            <pc:docMk/>
            <pc:sldMk cId="3990155861" sldId="265"/>
            <ac:inkMk id="58" creationId="{D40BD8CC-9EBE-418F-90BF-0BA2F5C38C6F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6.872" v="648"/>
          <ac:inkMkLst>
            <pc:docMk/>
            <pc:sldMk cId="3990155861" sldId="265"/>
            <ac:inkMk id="59" creationId="{11E9DB0A-C0A9-12A9-3263-63225D339317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6.872" v="647"/>
          <ac:inkMkLst>
            <pc:docMk/>
            <pc:sldMk cId="3990155861" sldId="265"/>
            <ac:inkMk id="60" creationId="{DE1951EE-42D7-0773-C15F-A8AA910ED0DA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8.778" v="653"/>
          <ac:inkMkLst>
            <pc:docMk/>
            <pc:sldMk cId="3990155861" sldId="265"/>
            <ac:inkMk id="61" creationId="{38BCED09-7FCF-6030-84A3-218C42B8D2E0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8.247" v="651"/>
          <ac:inkMkLst>
            <pc:docMk/>
            <pc:sldMk cId="3990155861" sldId="265"/>
            <ac:inkMk id="62" creationId="{7F66317D-F6DC-3535-E3A6-C6B904B58BDE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6.872" v="646"/>
          <ac:inkMkLst>
            <pc:docMk/>
            <pc:sldMk cId="3990155861" sldId="265"/>
            <ac:inkMk id="63" creationId="{4EB96B94-D5BB-3910-E7C1-6EC66ACE190A}"/>
          </ac:inkMkLst>
        </pc:inkChg>
        <pc:inkChg chg="add del">
          <ac:chgData name="Alben, Noel" userId="S::nalben3@gatech.edu::1653c866-366e-4597-b976-a696bfaa0f57" providerId="AD" clId="Web-{39BE1837-B8C3-4606-981D-643F9F223DE8}" dt="2025-08-18T20:57:49.731" v="654"/>
          <ac:inkMkLst>
            <pc:docMk/>
            <pc:sldMk cId="3990155861" sldId="265"/>
            <ac:inkMk id="64" creationId="{4E71BD41-56C2-0D80-52BA-E244F57D1392}"/>
          </ac:inkMkLst>
        </pc:inkChg>
      </pc:sldChg>
      <pc:sldChg chg="addSp delSp modSp add replId">
        <pc:chgData name="Alben, Noel" userId="S::nalben3@gatech.edu::1653c866-366e-4597-b976-a696bfaa0f57" providerId="AD" clId="Web-{39BE1837-B8C3-4606-981D-643F9F223DE8}" dt="2025-08-18T20:56:36.824" v="549" actId="1076"/>
        <pc:sldMkLst>
          <pc:docMk/>
          <pc:sldMk cId="2546750455" sldId="266"/>
        </pc:sldMkLst>
        <pc:spChg chg="mod">
          <ac:chgData name="Alben, Noel" userId="S::nalben3@gatech.edu::1653c866-366e-4597-b976-a696bfaa0f57" providerId="AD" clId="Web-{39BE1837-B8C3-4606-981D-643F9F223DE8}" dt="2025-08-18T20:55:31.854" v="520" actId="1076"/>
          <ac:spMkLst>
            <pc:docMk/>
            <pc:sldMk cId="2546750455" sldId="266"/>
            <ac:spMk id="3" creationId="{14270CDC-61AF-BE56-5DF6-37F43DBB8157}"/>
          </ac:spMkLst>
        </pc:spChg>
        <pc:spChg chg="add mod">
          <ac:chgData name="Alben, Noel" userId="S::nalben3@gatech.edu::1653c866-366e-4597-b976-a696bfaa0f57" providerId="AD" clId="Web-{39BE1837-B8C3-4606-981D-643F9F223DE8}" dt="2025-08-18T20:56:36.824" v="549" actId="1076"/>
          <ac:spMkLst>
            <pc:docMk/>
            <pc:sldMk cId="2546750455" sldId="266"/>
            <ac:spMk id="7" creationId="{DC057F24-8CA5-339D-0154-88BFFCD342DE}"/>
          </ac:spMkLst>
        </pc:spChg>
        <pc:spChg chg="del">
          <ac:chgData name="Alben, Noel" userId="S::nalben3@gatech.edu::1653c866-366e-4597-b976-a696bfaa0f57" providerId="AD" clId="Web-{39BE1837-B8C3-4606-981D-643F9F223DE8}" dt="2025-08-18T20:55:34.214" v="521"/>
          <ac:spMkLst>
            <pc:docMk/>
            <pc:sldMk cId="2546750455" sldId="266"/>
            <ac:spMk id="11" creationId="{19394A72-AA8D-A69A-5AEA-7F857571F2F5}"/>
          </ac:spMkLst>
        </pc:spChg>
        <pc:picChg chg="mod">
          <ac:chgData name="Alben, Noel" userId="S::nalben3@gatech.edu::1653c866-366e-4597-b976-a696bfaa0f57" providerId="AD" clId="Web-{39BE1837-B8C3-4606-981D-643F9F223DE8}" dt="2025-08-18T20:55:29.182" v="519" actId="1076"/>
          <ac:picMkLst>
            <pc:docMk/>
            <pc:sldMk cId="2546750455" sldId="266"/>
            <ac:picMk id="10" creationId="{BAE1607D-E732-FF2B-ED2B-03AF0997D732}"/>
          </ac:picMkLst>
        </pc:picChg>
        <pc:picChg chg="del">
          <ac:chgData name="Alben, Noel" userId="S::nalben3@gatech.edu::1653c866-366e-4597-b976-a696bfaa0f57" providerId="AD" clId="Web-{39BE1837-B8C3-4606-981D-643F9F223DE8}" dt="2025-08-18T20:55:35.479" v="522"/>
          <ac:picMkLst>
            <pc:docMk/>
            <pc:sldMk cId="2546750455" sldId="266"/>
            <ac:picMk id="48" creationId="{3B4CBFDE-7B7F-3306-5599-CB6EF3658BCA}"/>
          </ac:picMkLst>
        </pc:picChg>
      </pc:sldChg>
      <pc:sldChg chg="add replId">
        <pc:chgData name="Alben, Noel" userId="S::nalben3@gatech.edu::1653c866-366e-4597-b976-a696bfaa0f57" providerId="AD" clId="Web-{39BE1837-B8C3-4606-981D-643F9F223DE8}" dt="2025-08-18T20:56:48.355" v="550"/>
        <pc:sldMkLst>
          <pc:docMk/>
          <pc:sldMk cId="1383961035" sldId="267"/>
        </pc:sldMkLst>
      </pc:sldChg>
    </pc:docChg>
  </pc:docChgLst>
  <pc:docChgLst>
    <pc:chgData name="Alben, Noel" userId="S::nalben3@gatech.edu::1653c866-366e-4597-b976-a696bfaa0f57" providerId="AD" clId="Web-{FA5BFB1F-3964-498B-8A35-3C8B02D5A8FD}"/>
    <pc:docChg chg="modSld">
      <pc:chgData name="Alben, Noel" userId="S::nalben3@gatech.edu::1653c866-366e-4597-b976-a696bfaa0f57" providerId="AD" clId="Web-{FA5BFB1F-3964-498B-8A35-3C8B02D5A8FD}" dt="2025-08-18T21:10:50.084" v="73" actId="14100"/>
      <pc:docMkLst>
        <pc:docMk/>
      </pc:docMkLst>
      <pc:sldChg chg="addSp delSp modSp">
        <pc:chgData name="Alben, Noel" userId="S::nalben3@gatech.edu::1653c866-366e-4597-b976-a696bfaa0f57" providerId="AD" clId="Web-{FA5BFB1F-3964-498B-8A35-3C8B02D5A8FD}" dt="2025-08-18T21:10:50.084" v="73" actId="14100"/>
        <pc:sldMkLst>
          <pc:docMk/>
          <pc:sldMk cId="3209324149" sldId="258"/>
        </pc:sldMkLst>
        <pc:picChg chg="add mod">
          <ac:chgData name="Alben, Noel" userId="S::nalben3@gatech.edu::1653c866-366e-4597-b976-a696bfaa0f57" providerId="AD" clId="Web-{FA5BFB1F-3964-498B-8A35-3C8B02D5A8FD}" dt="2025-08-18T21:08:40.392" v="39" actId="1076"/>
          <ac:picMkLst>
            <pc:docMk/>
            <pc:sldMk cId="3209324149" sldId="258"/>
            <ac:picMk id="6" creationId="{F0B4E372-9DFE-68E1-55B4-70B85C502880}"/>
          </ac:picMkLst>
        </pc:picChg>
        <pc:picChg chg="add mod">
          <ac:chgData name="Alben, Noel" userId="S::nalben3@gatech.edu::1653c866-366e-4597-b976-a696bfaa0f57" providerId="AD" clId="Web-{FA5BFB1F-3964-498B-8A35-3C8B02D5A8FD}" dt="2025-08-18T21:09:02.408" v="50" actId="1076"/>
          <ac:picMkLst>
            <pc:docMk/>
            <pc:sldMk cId="3209324149" sldId="258"/>
            <ac:picMk id="7" creationId="{77196785-F77C-2FD0-9557-11C4CF6A2029}"/>
          </ac:picMkLst>
        </pc:picChg>
        <pc:picChg chg="add del mod">
          <ac:chgData name="Alben, Noel" userId="S::nalben3@gatech.edu::1653c866-366e-4597-b976-a696bfaa0f57" providerId="AD" clId="Web-{FA5BFB1F-3964-498B-8A35-3C8B02D5A8FD}" dt="2025-08-18T21:08:06.500" v="32"/>
          <ac:picMkLst>
            <pc:docMk/>
            <pc:sldMk cId="3209324149" sldId="258"/>
            <ac:picMk id="8" creationId="{FD39A0C9-5250-5D0F-5025-11A7C7991A4B}"/>
          </ac:picMkLst>
        </pc:picChg>
        <pc:picChg chg="add mod">
          <ac:chgData name="Alben, Noel" userId="S::nalben3@gatech.edu::1653c866-366e-4597-b976-a696bfaa0f57" providerId="AD" clId="Web-{FA5BFB1F-3964-498B-8A35-3C8B02D5A8FD}" dt="2025-08-18T21:10:34.662" v="68" actId="1076"/>
          <ac:picMkLst>
            <pc:docMk/>
            <pc:sldMk cId="3209324149" sldId="258"/>
            <ac:picMk id="9" creationId="{2FA9B85D-312D-59B0-94FD-0518016579D9}"/>
          </ac:picMkLst>
        </pc:picChg>
        <pc:picChg chg="add mod">
          <ac:chgData name="Alben, Noel" userId="S::nalben3@gatech.edu::1653c866-366e-4597-b976-a696bfaa0f57" providerId="AD" clId="Web-{FA5BFB1F-3964-498B-8A35-3C8B02D5A8FD}" dt="2025-08-18T21:08:38.423" v="38" actId="1076"/>
          <ac:picMkLst>
            <pc:docMk/>
            <pc:sldMk cId="3209324149" sldId="258"/>
            <ac:picMk id="12" creationId="{A7B1D0A0-5CFE-7872-7B4B-48261E2763C2}"/>
          </ac:picMkLst>
        </pc:picChg>
        <pc:picChg chg="add mod">
          <ac:chgData name="Alben, Noel" userId="S::nalben3@gatech.edu::1653c866-366e-4597-b976-a696bfaa0f57" providerId="AD" clId="Web-{FA5BFB1F-3964-498B-8A35-3C8B02D5A8FD}" dt="2025-08-18T21:09:07.377" v="52" actId="1076"/>
          <ac:picMkLst>
            <pc:docMk/>
            <pc:sldMk cId="3209324149" sldId="258"/>
            <ac:picMk id="13" creationId="{9E707DB3-CAE1-B891-401F-C3A5E93DBA83}"/>
          </ac:picMkLst>
        </pc:picChg>
        <pc:picChg chg="add mod">
          <ac:chgData name="Alben, Noel" userId="S::nalben3@gatech.edu::1653c866-366e-4597-b976-a696bfaa0f57" providerId="AD" clId="Web-{FA5BFB1F-3964-498B-8A35-3C8B02D5A8FD}" dt="2025-08-18T21:10:50.084" v="73" actId="14100"/>
          <ac:picMkLst>
            <pc:docMk/>
            <pc:sldMk cId="3209324149" sldId="258"/>
            <ac:picMk id="14" creationId="{F472A5E3-76FB-AF41-1D0A-9A1F177C3A7E}"/>
          </ac:picMkLst>
        </pc:picChg>
        <pc:picChg chg="add mod">
          <ac:chgData name="Alben, Noel" userId="S::nalben3@gatech.edu::1653c866-366e-4597-b976-a696bfaa0f57" providerId="AD" clId="Web-{FA5BFB1F-3964-498B-8A35-3C8B02D5A8FD}" dt="2025-08-18T21:10:41.490" v="71" actId="1076"/>
          <ac:picMkLst>
            <pc:docMk/>
            <pc:sldMk cId="3209324149" sldId="258"/>
            <ac:picMk id="15" creationId="{58D4F829-6D4C-A4B0-9027-801083EC1030}"/>
          </ac:picMkLst>
        </pc:picChg>
        <pc:picChg chg="add mod">
          <ac:chgData name="Alben, Noel" userId="S::nalben3@gatech.edu::1653c866-366e-4597-b976-a696bfaa0f57" providerId="AD" clId="Web-{FA5BFB1F-3964-498B-8A35-3C8B02D5A8FD}" dt="2025-08-18T21:10:47.474" v="72" actId="14100"/>
          <ac:picMkLst>
            <pc:docMk/>
            <pc:sldMk cId="3209324149" sldId="258"/>
            <ac:picMk id="16" creationId="{9CD70346-5981-700F-B134-79626ADDF626}"/>
          </ac:picMkLst>
        </pc:picChg>
      </pc:sldChg>
    </pc:docChg>
  </pc:docChgLst>
  <pc:docChgLst>
    <pc:chgData name="Alben, Noel" userId="S::nalben3@gatech.edu::1653c866-366e-4597-b976-a696bfaa0f57" providerId="AD" clId="Web-{C909EF46-B982-4F20-8C15-B081FA07CF1F}"/>
    <pc:docChg chg="modSld">
      <pc:chgData name="Alben, Noel" userId="S::nalben3@gatech.edu::1653c866-366e-4597-b976-a696bfaa0f57" providerId="AD" clId="Web-{C909EF46-B982-4F20-8C15-B081FA07CF1F}" dt="2025-08-18T21:04:14.841" v="34"/>
      <pc:docMkLst>
        <pc:docMk/>
      </pc:docMkLst>
      <pc:sldChg chg="addSp delSp modSp">
        <pc:chgData name="Alben, Noel" userId="S::nalben3@gatech.edu::1653c866-366e-4597-b976-a696bfaa0f57" providerId="AD" clId="Web-{C909EF46-B982-4F20-8C15-B081FA07CF1F}" dt="2025-08-18T21:03:59.981" v="33" actId="1076"/>
        <pc:sldMkLst>
          <pc:docMk/>
          <pc:sldMk cId="3990155861" sldId="265"/>
        </pc:sldMkLst>
        <pc:spChg chg="add mod">
          <ac:chgData name="Alben, Noel" userId="S::nalben3@gatech.edu::1653c866-366e-4597-b976-a696bfaa0f57" providerId="AD" clId="Web-{C909EF46-B982-4F20-8C15-B081FA07CF1F}" dt="2025-08-18T21:03:59.981" v="33" actId="1076"/>
          <ac:spMkLst>
            <pc:docMk/>
            <pc:sldMk cId="3990155861" sldId="265"/>
            <ac:spMk id="6" creationId="{1815E039-2CAD-767F-634A-9AA3CD79FEF2}"/>
          </ac:spMkLst>
        </pc:spChg>
        <pc:spChg chg="del">
          <ac:chgData name="Alben, Noel" userId="S::nalben3@gatech.edu::1653c866-366e-4597-b976-a696bfaa0f57" providerId="AD" clId="Web-{C909EF46-B982-4F20-8C15-B081FA07CF1F}" dt="2025-08-18T21:00:34.611" v="0"/>
          <ac:spMkLst>
            <pc:docMk/>
            <pc:sldMk cId="3990155861" sldId="265"/>
            <ac:spMk id="9" creationId="{966E85DF-D120-D967-6386-1DAE55E3EDEB}"/>
          </ac:spMkLst>
        </pc:spChg>
        <pc:spChg chg="mod">
          <ac:chgData name="Alben, Noel" userId="S::nalben3@gatech.edu::1653c866-366e-4597-b976-a696bfaa0f57" providerId="AD" clId="Web-{C909EF46-B982-4F20-8C15-B081FA07CF1F}" dt="2025-08-18T21:03:07.167" v="29" actId="1076"/>
          <ac:spMkLst>
            <pc:docMk/>
            <pc:sldMk cId="3990155861" sldId="265"/>
            <ac:spMk id="11" creationId="{E5C6C53D-4BB9-6111-FE8E-CC15C8CF506A}"/>
          </ac:spMkLst>
        </pc:spChg>
        <pc:picChg chg="del mod">
          <ac:chgData name="Alben, Noel" userId="S::nalben3@gatech.edu::1653c866-366e-4597-b976-a696bfaa0f57" providerId="AD" clId="Web-{C909EF46-B982-4F20-8C15-B081FA07CF1F}" dt="2025-08-18T21:02:46.041" v="21"/>
          <ac:picMkLst>
            <pc:docMk/>
            <pc:sldMk cId="3990155861" sldId="265"/>
            <ac:picMk id="7" creationId="{A765836C-58BF-4EAE-736B-0D0BE9E2E7D3}"/>
          </ac:picMkLst>
        </pc:picChg>
        <pc:picChg chg="mod">
          <ac:chgData name="Alben, Noel" userId="S::nalben3@gatech.edu::1653c866-366e-4597-b976-a696bfaa0f57" providerId="AD" clId="Web-{C909EF46-B982-4F20-8C15-B081FA07CF1F}" dt="2025-08-18T21:03:17.714" v="31" actId="1076"/>
          <ac:picMkLst>
            <pc:docMk/>
            <pc:sldMk cId="3990155861" sldId="265"/>
            <ac:picMk id="8" creationId="{E20FE7FD-6231-86D9-9380-ED9A195A7872}"/>
          </ac:picMkLst>
        </pc:picChg>
        <pc:picChg chg="add mod">
          <ac:chgData name="Alben, Noel" userId="S::nalben3@gatech.edu::1653c866-366e-4597-b976-a696bfaa0f57" providerId="AD" clId="Web-{C909EF46-B982-4F20-8C15-B081FA07CF1F}" dt="2025-08-18T21:02:52.869" v="24" actId="1076"/>
          <ac:picMkLst>
            <pc:docMk/>
            <pc:sldMk cId="3990155861" sldId="265"/>
            <ac:picMk id="9" creationId="{1BC4CE06-D411-320A-AE89-BCA5424258CF}"/>
          </ac:picMkLst>
        </pc:picChg>
      </pc:sldChg>
      <pc:sldChg chg="mod modShow">
        <pc:chgData name="Alben, Noel" userId="S::nalben3@gatech.edu::1653c866-366e-4597-b976-a696bfaa0f57" providerId="AD" clId="Web-{C909EF46-B982-4F20-8C15-B081FA07CF1F}" dt="2025-08-18T21:04:14.841" v="34"/>
        <pc:sldMkLst>
          <pc:docMk/>
          <pc:sldMk cId="1383961035" sldId="267"/>
        </pc:sldMkLst>
      </pc:sldChg>
    </pc:docChg>
  </pc:docChgLst>
  <pc:docChgLst>
    <pc:chgData name="Arthur, Claire" userId="dc68de1f-84b0-4451-afcc-86d78448e32e" providerId="ADAL" clId="{D6C53177-7EF7-E649-90CE-C4DCF9A91264}"/>
    <pc:docChg chg="undo custSel addSld modSld">
      <pc:chgData name="Arthur, Claire" userId="dc68de1f-84b0-4451-afcc-86d78448e32e" providerId="ADAL" clId="{D6C53177-7EF7-E649-90CE-C4DCF9A91264}" dt="2025-08-19T14:23:04.919" v="3212" actId="1076"/>
      <pc:docMkLst>
        <pc:docMk/>
      </pc:docMkLst>
      <pc:sldChg chg="modSp mod">
        <pc:chgData name="Arthur, Claire" userId="dc68de1f-84b0-4451-afcc-86d78448e32e" providerId="ADAL" clId="{D6C53177-7EF7-E649-90CE-C4DCF9A91264}" dt="2025-08-18T16:08:38.613" v="2291" actId="5793"/>
        <pc:sldMkLst>
          <pc:docMk/>
          <pc:sldMk cId="744684399" sldId="257"/>
        </pc:sldMkLst>
        <pc:spChg chg="mod">
          <ac:chgData name="Arthur, Claire" userId="dc68de1f-84b0-4451-afcc-86d78448e32e" providerId="ADAL" clId="{D6C53177-7EF7-E649-90CE-C4DCF9A91264}" dt="2025-08-18T16:08:38.613" v="2291" actId="5793"/>
          <ac:spMkLst>
            <pc:docMk/>
            <pc:sldMk cId="744684399" sldId="257"/>
            <ac:spMk id="3" creationId="{020BE87B-0373-C75A-0E73-EC45A3462859}"/>
          </ac:spMkLst>
        </pc:spChg>
      </pc:sldChg>
      <pc:sldChg chg="addSp delSp modSp mod">
        <pc:chgData name="Arthur, Claire" userId="dc68de1f-84b0-4451-afcc-86d78448e32e" providerId="ADAL" clId="{D6C53177-7EF7-E649-90CE-C4DCF9A91264}" dt="2025-08-18T00:52:38.691" v="1796" actId="20577"/>
        <pc:sldMkLst>
          <pc:docMk/>
          <pc:sldMk cId="3209324149" sldId="258"/>
        </pc:sldMkLst>
        <pc:spChg chg="mod">
          <ac:chgData name="Arthur, Claire" userId="dc68de1f-84b0-4451-afcc-86d78448e32e" providerId="ADAL" clId="{D6C53177-7EF7-E649-90CE-C4DCF9A91264}" dt="2025-08-18T00:52:38.691" v="1796" actId="20577"/>
          <ac:spMkLst>
            <pc:docMk/>
            <pc:sldMk cId="3209324149" sldId="258"/>
            <ac:spMk id="2" creationId="{96427B3C-1580-0996-4035-062A2AF21C4B}"/>
          </ac:spMkLst>
        </pc:spChg>
        <pc:spChg chg="mod">
          <ac:chgData name="Arthur, Claire" userId="dc68de1f-84b0-4451-afcc-86d78448e32e" providerId="ADAL" clId="{D6C53177-7EF7-E649-90CE-C4DCF9A91264}" dt="2025-08-18T00:48:43.940" v="1629" actId="14100"/>
          <ac:spMkLst>
            <pc:docMk/>
            <pc:sldMk cId="3209324149" sldId="258"/>
            <ac:spMk id="3" creationId="{CEDFC8DC-80F9-98D8-F3CF-2811180CDBCF}"/>
          </ac:spMkLst>
        </pc:spChg>
        <pc:spChg chg="add mod">
          <ac:chgData name="Arthur, Claire" userId="dc68de1f-84b0-4451-afcc-86d78448e32e" providerId="ADAL" clId="{D6C53177-7EF7-E649-90CE-C4DCF9A91264}" dt="2025-08-18T00:48:34.489" v="1628" actId="1076"/>
          <ac:spMkLst>
            <pc:docMk/>
            <pc:sldMk cId="3209324149" sldId="258"/>
            <ac:spMk id="6" creationId="{94A07085-9BF7-EECE-F818-02CBAF29E20A}"/>
          </ac:spMkLst>
        </pc:spChg>
        <pc:spChg chg="add del mod">
          <ac:chgData name="Arthur, Claire" userId="dc68de1f-84b0-4451-afcc-86d78448e32e" providerId="ADAL" clId="{D6C53177-7EF7-E649-90CE-C4DCF9A91264}" dt="2025-08-18T00:46:16.128" v="1482"/>
          <ac:spMkLst>
            <pc:docMk/>
            <pc:sldMk cId="3209324149" sldId="258"/>
            <ac:spMk id="11" creationId="{CACC4E29-BD3C-0912-D027-BF07EA8BBD59}"/>
          </ac:spMkLst>
        </pc:spChg>
        <pc:picChg chg="add del mod">
          <ac:chgData name="Arthur, Claire" userId="dc68de1f-84b0-4451-afcc-86d78448e32e" providerId="ADAL" clId="{D6C53177-7EF7-E649-90CE-C4DCF9A91264}" dt="2025-08-18T00:27:46.801" v="1156" actId="478"/>
          <ac:picMkLst>
            <pc:docMk/>
            <pc:sldMk cId="3209324149" sldId="258"/>
            <ac:picMk id="8" creationId="{08F1CB1E-6D47-986C-1822-0CE7B52605FE}"/>
          </ac:picMkLst>
        </pc:picChg>
        <pc:picChg chg="add mod modCrop">
          <ac:chgData name="Arthur, Claire" userId="dc68de1f-84b0-4451-afcc-86d78448e32e" providerId="ADAL" clId="{D6C53177-7EF7-E649-90CE-C4DCF9A91264}" dt="2025-08-18T00:39:41.918" v="1216" actId="1076"/>
          <ac:picMkLst>
            <pc:docMk/>
            <pc:sldMk cId="3209324149" sldId="258"/>
            <ac:picMk id="10" creationId="{13C6D976-9997-504D-8CE8-068D4594EF46}"/>
          </ac:picMkLst>
        </pc:picChg>
      </pc:sldChg>
      <pc:sldChg chg="modSp new mod">
        <pc:chgData name="Arthur, Claire" userId="dc68de1f-84b0-4451-afcc-86d78448e32e" providerId="ADAL" clId="{D6C53177-7EF7-E649-90CE-C4DCF9A91264}" dt="2025-07-17T21:26:11.616" v="791" actId="2711"/>
        <pc:sldMkLst>
          <pc:docMk/>
          <pc:sldMk cId="1571819822" sldId="259"/>
        </pc:sldMkLst>
      </pc:sldChg>
      <pc:sldChg chg="modSp new mod">
        <pc:chgData name="Arthur, Claire" userId="dc68de1f-84b0-4451-afcc-86d78448e32e" providerId="ADAL" clId="{D6C53177-7EF7-E649-90CE-C4DCF9A91264}" dt="2025-08-18T01:26:55.523" v="1999" actId="20577"/>
        <pc:sldMkLst>
          <pc:docMk/>
          <pc:sldMk cId="3162238950" sldId="260"/>
        </pc:sldMkLst>
        <pc:spChg chg="mod">
          <ac:chgData name="Arthur, Claire" userId="dc68de1f-84b0-4451-afcc-86d78448e32e" providerId="ADAL" clId="{D6C53177-7EF7-E649-90CE-C4DCF9A91264}" dt="2025-08-18T01:26:55.523" v="1999" actId="20577"/>
          <ac:spMkLst>
            <pc:docMk/>
            <pc:sldMk cId="3162238950" sldId="260"/>
            <ac:spMk id="3" creationId="{A6F4FCE8-2EA6-7E7E-2DBC-CBBA3627E166}"/>
          </ac:spMkLst>
        </pc:spChg>
      </pc:sldChg>
      <pc:sldChg chg="modSp new mod">
        <pc:chgData name="Arthur, Claire" userId="dc68de1f-84b0-4451-afcc-86d78448e32e" providerId="ADAL" clId="{D6C53177-7EF7-E649-90CE-C4DCF9A91264}" dt="2025-08-18T01:30:01.520" v="2267" actId="948"/>
        <pc:sldMkLst>
          <pc:docMk/>
          <pc:sldMk cId="241136878" sldId="261"/>
        </pc:sldMkLst>
        <pc:spChg chg="mod">
          <ac:chgData name="Arthur, Claire" userId="dc68de1f-84b0-4451-afcc-86d78448e32e" providerId="ADAL" clId="{D6C53177-7EF7-E649-90CE-C4DCF9A91264}" dt="2025-08-18T01:30:01.520" v="2267" actId="948"/>
          <ac:spMkLst>
            <pc:docMk/>
            <pc:sldMk cId="241136878" sldId="261"/>
            <ac:spMk id="3" creationId="{22350450-C0AC-78D4-4ECF-378862F45D8C}"/>
          </ac:spMkLst>
        </pc:spChg>
      </pc:sldChg>
      <pc:sldChg chg="modSp new mod">
        <pc:chgData name="Arthur, Claire" userId="dc68de1f-84b0-4451-afcc-86d78448e32e" providerId="ADAL" clId="{D6C53177-7EF7-E649-90CE-C4DCF9A91264}" dt="2025-08-13T01:49:38.647" v="1082" actId="20577"/>
        <pc:sldMkLst>
          <pc:docMk/>
          <pc:sldMk cId="343423654" sldId="262"/>
        </pc:sldMkLst>
        <pc:spChg chg="mod">
          <ac:chgData name="Arthur, Claire" userId="dc68de1f-84b0-4451-afcc-86d78448e32e" providerId="ADAL" clId="{D6C53177-7EF7-E649-90CE-C4DCF9A91264}" dt="2025-08-13T01:49:38.647" v="1082" actId="20577"/>
          <ac:spMkLst>
            <pc:docMk/>
            <pc:sldMk cId="343423654" sldId="262"/>
            <ac:spMk id="3" creationId="{A5C7640D-6007-50D4-3B65-D601CA33BC99}"/>
          </ac:spMkLst>
        </pc:spChg>
      </pc:sldChg>
      <pc:sldChg chg="modSp new mod">
        <pc:chgData name="Arthur, Claire" userId="dc68de1f-84b0-4451-afcc-86d78448e32e" providerId="ADAL" clId="{D6C53177-7EF7-E649-90CE-C4DCF9A91264}" dt="2025-07-17T21:16:09.254" v="255" actId="2711"/>
        <pc:sldMkLst>
          <pc:docMk/>
          <pc:sldMk cId="2825895668" sldId="263"/>
        </pc:sldMkLst>
      </pc:sldChg>
      <pc:sldChg chg="addSp modSp new mod modAnim modNotesTx">
        <pc:chgData name="Arthur, Claire" userId="dc68de1f-84b0-4451-afcc-86d78448e32e" providerId="ADAL" clId="{D6C53177-7EF7-E649-90CE-C4DCF9A91264}" dt="2025-08-19T14:23:04.919" v="3212" actId="1076"/>
        <pc:sldMkLst>
          <pc:docMk/>
          <pc:sldMk cId="2235302143" sldId="264"/>
        </pc:sldMkLst>
        <pc:spChg chg="mod">
          <ac:chgData name="Arthur, Claire" userId="dc68de1f-84b0-4451-afcc-86d78448e32e" providerId="ADAL" clId="{D6C53177-7EF7-E649-90CE-C4DCF9A91264}" dt="2025-08-18T16:24:10.248" v="2354" actId="20577"/>
          <ac:spMkLst>
            <pc:docMk/>
            <pc:sldMk cId="2235302143" sldId="264"/>
            <ac:spMk id="2" creationId="{B773A98B-5443-5C67-7C8A-1A47A745D6DE}"/>
          </ac:spMkLst>
        </pc:spChg>
        <pc:spChg chg="mod">
          <ac:chgData name="Arthur, Claire" userId="dc68de1f-84b0-4451-afcc-86d78448e32e" providerId="ADAL" clId="{D6C53177-7EF7-E649-90CE-C4DCF9A91264}" dt="2025-08-18T16:34:44.095" v="3096" actId="313"/>
          <ac:spMkLst>
            <pc:docMk/>
            <pc:sldMk cId="2235302143" sldId="264"/>
            <ac:spMk id="3" creationId="{FEAD848E-401F-BCDA-0E7D-A79F25A02E3F}"/>
          </ac:spMkLst>
        </pc:spChg>
        <pc:picChg chg="add mod">
          <ac:chgData name="Arthur, Claire" userId="dc68de1f-84b0-4451-afcc-86d78448e32e" providerId="ADAL" clId="{D6C53177-7EF7-E649-90CE-C4DCF9A91264}" dt="2025-08-19T14:23:04.919" v="3212" actId="1076"/>
          <ac:picMkLst>
            <pc:docMk/>
            <pc:sldMk cId="2235302143" sldId="264"/>
            <ac:picMk id="6" creationId="{3A7B171B-F01E-08D9-4A19-A4C5248544B8}"/>
          </ac:picMkLst>
        </pc:picChg>
        <pc:picChg chg="add mod">
          <ac:chgData name="Arthur, Claire" userId="dc68de1f-84b0-4451-afcc-86d78448e32e" providerId="ADAL" clId="{D6C53177-7EF7-E649-90CE-C4DCF9A91264}" dt="2025-08-19T14:21:47.338" v="3211" actId="1076"/>
          <ac:picMkLst>
            <pc:docMk/>
            <pc:sldMk cId="2235302143" sldId="264"/>
            <ac:picMk id="7" creationId="{D8E8E834-2F32-7A5A-E202-A12F77895A71}"/>
          </ac:picMkLst>
        </pc:picChg>
        <pc:picChg chg="add mod">
          <ac:chgData name="Arthur, Claire" userId="dc68de1f-84b0-4451-afcc-86d78448e32e" providerId="ADAL" clId="{D6C53177-7EF7-E649-90CE-C4DCF9A91264}" dt="2025-08-18T16:29:09.249" v="2941" actId="1076"/>
          <ac:picMkLst>
            <pc:docMk/>
            <pc:sldMk cId="2235302143" sldId="264"/>
            <ac:picMk id="8" creationId="{A5D6A84F-6E56-5737-0568-D9B73A92B5E1}"/>
          </ac:picMkLst>
        </pc:picChg>
        <pc:picChg chg="add mod">
          <ac:chgData name="Arthur, Claire" userId="dc68de1f-84b0-4451-afcc-86d78448e32e" providerId="ADAL" clId="{D6C53177-7EF7-E649-90CE-C4DCF9A91264}" dt="2025-08-18T16:29:21.076" v="2943" actId="1076"/>
          <ac:picMkLst>
            <pc:docMk/>
            <pc:sldMk cId="2235302143" sldId="264"/>
            <ac:picMk id="9" creationId="{7C01198A-C509-3E87-28DC-52D86E69422F}"/>
          </ac:picMkLst>
        </pc:picChg>
        <pc:picChg chg="add mod">
          <ac:chgData name="Arthur, Claire" userId="dc68de1f-84b0-4451-afcc-86d78448e32e" providerId="ADAL" clId="{D6C53177-7EF7-E649-90CE-C4DCF9A91264}" dt="2025-08-18T16:29:40.859" v="2946" actId="1076"/>
          <ac:picMkLst>
            <pc:docMk/>
            <pc:sldMk cId="2235302143" sldId="264"/>
            <ac:picMk id="10" creationId="{F675D2C5-B0B6-9A58-3159-B13570230945}"/>
          </ac:picMkLst>
        </pc:picChg>
      </pc:sldChg>
      <pc:sldChg chg="modSp new mod">
        <pc:chgData name="Arthur, Claire" userId="dc68de1f-84b0-4451-afcc-86d78448e32e" providerId="ADAL" clId="{D6C53177-7EF7-E649-90CE-C4DCF9A91264}" dt="2025-08-19T13:43:23.655" v="3209" actId="20577"/>
        <pc:sldMkLst>
          <pc:docMk/>
          <pc:sldMk cId="1887114544" sldId="268"/>
        </pc:sldMkLst>
        <pc:spChg chg="mod">
          <ac:chgData name="Arthur, Claire" userId="dc68de1f-84b0-4451-afcc-86d78448e32e" providerId="ADAL" clId="{D6C53177-7EF7-E649-90CE-C4DCF9A91264}" dt="2025-08-19T13:43:23.655" v="3209" actId="20577"/>
          <ac:spMkLst>
            <pc:docMk/>
            <pc:sldMk cId="1887114544" sldId="268"/>
            <ac:spMk id="2" creationId="{1D06A8E1-47CE-DDC9-FCB4-5932CD551A85}"/>
          </ac:spMkLst>
        </pc:spChg>
        <pc:spChg chg="mod">
          <ac:chgData name="Arthur, Claire" userId="dc68de1f-84b0-4451-afcc-86d78448e32e" providerId="ADAL" clId="{D6C53177-7EF7-E649-90CE-C4DCF9A91264}" dt="2025-08-19T13:43:19.346" v="3194" actId="20577"/>
          <ac:spMkLst>
            <pc:docMk/>
            <pc:sldMk cId="1887114544" sldId="268"/>
            <ac:spMk id="3" creationId="{0935761D-57AF-961F-372D-3061F7728398}"/>
          </ac:spMkLst>
        </pc:spChg>
      </pc:sldChg>
    </pc:docChg>
  </pc:docChgLst>
  <pc:docChgLst>
    <pc:chgData name="Alben, Noel" userId="S::nalben3@gatech.edu::1653c866-366e-4597-b976-a696bfaa0f57" providerId="AD" clId="Web-{97BBEF69-3D62-4FC8-A17F-DC777D47E304}"/>
    <pc:docChg chg="modSld">
      <pc:chgData name="Alben, Noel" userId="S::nalben3@gatech.edu::1653c866-366e-4597-b976-a696bfaa0f57" providerId="AD" clId="Web-{97BBEF69-3D62-4FC8-A17F-DC777D47E304}" dt="2025-08-18T21:40:09.448" v="39" actId="20577"/>
      <pc:docMkLst>
        <pc:docMk/>
      </pc:docMkLst>
      <pc:sldChg chg="modSp">
        <pc:chgData name="Alben, Noel" userId="S::nalben3@gatech.edu::1653c866-366e-4597-b976-a696bfaa0f57" providerId="AD" clId="Web-{97BBEF69-3D62-4FC8-A17F-DC777D47E304}" dt="2025-08-18T21:40:09.448" v="39" actId="20577"/>
        <pc:sldMkLst>
          <pc:docMk/>
          <pc:sldMk cId="3990155861" sldId="265"/>
        </pc:sldMkLst>
        <pc:spChg chg="mod">
          <ac:chgData name="Alben, Noel" userId="S::nalben3@gatech.edu::1653c866-366e-4597-b976-a696bfaa0f57" providerId="AD" clId="Web-{97BBEF69-3D62-4FC8-A17F-DC777D47E304}" dt="2025-08-18T21:40:09.448" v="39" actId="20577"/>
          <ac:spMkLst>
            <pc:docMk/>
            <pc:sldMk cId="3990155861" sldId="265"/>
            <ac:spMk id="11" creationId="{E5C6C53D-4BB9-6111-FE8E-CC15C8CF506A}"/>
          </ac:spMkLst>
        </pc:spChg>
        <pc:picChg chg="mod">
          <ac:chgData name="Alben, Noel" userId="S::nalben3@gatech.edu::1653c866-366e-4597-b976-a696bfaa0f57" providerId="AD" clId="Web-{97BBEF69-3D62-4FC8-A17F-DC777D47E304}" dt="2025-08-18T21:39:35.306" v="21" actId="1076"/>
          <ac:picMkLst>
            <pc:docMk/>
            <pc:sldMk cId="3990155861" sldId="265"/>
            <ac:picMk id="8" creationId="{E20FE7FD-6231-86D9-9380-ED9A195A7872}"/>
          </ac:picMkLst>
        </pc:picChg>
      </pc:sldChg>
      <pc:sldChg chg="modSp">
        <pc:chgData name="Alben, Noel" userId="S::nalben3@gatech.edu::1653c866-366e-4597-b976-a696bfaa0f57" providerId="AD" clId="Web-{97BBEF69-3D62-4FC8-A17F-DC777D47E304}" dt="2025-08-18T21:34:39.067" v="6" actId="20577"/>
        <pc:sldMkLst>
          <pc:docMk/>
          <pc:sldMk cId="2546750455" sldId="266"/>
        </pc:sldMkLst>
        <pc:spChg chg="mod">
          <ac:chgData name="Alben, Noel" userId="S::nalben3@gatech.edu::1653c866-366e-4597-b976-a696bfaa0f57" providerId="AD" clId="Web-{97BBEF69-3D62-4FC8-A17F-DC777D47E304}" dt="2025-08-18T21:34:39.067" v="6" actId="20577"/>
          <ac:spMkLst>
            <pc:docMk/>
            <pc:sldMk cId="2546750455" sldId="266"/>
            <ac:spMk id="7" creationId="{DC057F24-8CA5-339D-0154-88BFFCD342D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18T20:51:42.242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7483 11460 16383 0 0,'7179'15'0'0'0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18T20:51:42.243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4707 11911 16383 0 0,'1116'40'0'0'0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18T20:51:42.244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16063 12054 16383 0 0,'7116'-3'0'0'0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8-18T20:51:42.245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13224 12559 16383 0 0,'1177'4'0'0'0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209AB-CE13-044F-8E06-B2C9AA580BB2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FB911-8C40-0744-863F-098B7E0F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5FB911-8C40-0744-863F-098B7E0F52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2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CD73-A936-3525-D168-7736C3BC2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10D98-56AC-2479-AACB-7073FDDA2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DF3B7-3A64-41E1-8594-FFD2907E3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61BBD-4401-485F-190D-A98E3BF6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AE45C-1BD0-2BD9-078C-EF7ABB5A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3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4AAA-DDEE-931C-D5BD-BF261710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19534-BF98-74C0-9009-7C9F7591F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085AF-DD00-8B1E-835A-B675164F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58AC-AA8D-30FE-7162-B5B21D88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E5B78-4F8D-4D67-991F-37FD16E9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9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D641-EE3D-8A52-801C-7D5B60B1B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962E2-E03E-856E-8782-FEA095CBB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B5918-BEC0-4F6D-EE90-89DE996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BB72E-005F-53D0-B94E-0A947CC5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72FB-9AEC-5A4F-6157-85584CB1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1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spectrum of equalizer&#10;&#10;Description automatically generated">
            <a:extLst>
              <a:ext uri="{FF2B5EF4-FFF2-40B4-BE49-F238E27FC236}">
                <a16:creationId xmlns:a16="http://schemas.microsoft.com/office/drawing/2014/main" id="{7737A7BC-A701-C931-78B0-710547DE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t="4385" b="48947"/>
          <a:stretch/>
        </p:blipFill>
        <p:spPr>
          <a:xfrm>
            <a:off x="0" y="0"/>
            <a:ext cx="12192000" cy="16462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1A9918-6A8E-071E-1832-2B1BE0CB5515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0F202-A2B5-1F52-B239-EFF9F448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DDB86-D379-F460-FE0C-0E7815A50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6A0D3-3893-74C2-9FC4-AE58A8A19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76963"/>
            <a:ext cx="7010400" cy="68103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en-US"/>
              <a:t>1. Introduction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4B2DC-3883-01BA-4B44-3C940F91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7479" y="6279119"/>
            <a:ext cx="1020921" cy="44235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6A096487-9F84-9248-ABAD-35D0981715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1AEFDCCA-5818-25F6-C79D-B13258DB2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784" y="6106002"/>
            <a:ext cx="2588895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284B-1505-059C-4E86-07470FF3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6643A-91BA-C205-AB5C-9D56A8998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1716C-8BE7-4144-6640-E2469CFC0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9F8DF-AAFD-A424-EC7B-281EAAD2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5A4B5-89A5-8CBC-3476-A4C57613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0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8BB3-28A3-A7FC-B2CE-79FEAC78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0496-02E4-0845-BAD0-DDB3A1F9E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CC4EF-4ED9-A2CB-A367-3B5205894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E1ABE-7B07-90DD-30B9-616BE312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7496C-916B-4D94-1656-B7239D33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00B8C-5FBF-978F-5CD6-D9988E25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81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8422-2E90-E698-F3A2-53287F84F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45A94-F9A9-EC9C-AB5C-DF1B14C94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06938-0A3E-50E1-DF08-A745EFF24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81DAD-9171-E93D-5F7D-F34851FCE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C279B-A01E-F93C-71E9-0A42CC2D3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31DA52-7302-B5F8-3F44-11A8BC0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6ECA9-46C1-1831-B789-BF1F9741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F16D8-0C07-732E-C0A9-3F3C37B1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4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184-B174-6828-E23E-B03B4CEF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9154B-F6A4-86EC-7FCE-E0618A17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8C3F6-1749-E4B2-64DE-84B3B35D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A66B3-4ECA-C278-30AB-571D57D7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97711-2F89-5898-C20A-5FF8FCF6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DF91B-B0ED-8C83-B58E-8ACAFDEE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2AB8B-FD07-CC0B-6221-CA08F06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6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52C1-78E6-E979-1D0C-2D9F6F1F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C336-6F0C-056C-9588-21DBE72BE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CB36E-E619-E817-6BAC-AA1BB8AAF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451BE-61C8-6F6D-0F0F-00CFBF6A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33603-AE57-7A85-2C95-9D4DD502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C3055-F56A-4230-8427-F22E262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0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F2F2-8C7A-54DB-E738-440EE602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58082D-C588-0A24-3B48-DBE339C95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A2C9B-7E14-CAAB-B99C-E907D6CD5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F2796-E8DA-A43E-85D0-49478141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66EA5-3707-C2FC-828E-19CAC30C3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18BA-543F-0585-BD77-A6D1CB71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5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F7DE5-201F-F2C6-0C14-75F49673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CDAD3-AD4F-06B8-9148-92661282A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6133-D25A-B5EC-7530-BDA51BEBD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C4EE8-903A-E548-4A2D-F025F61F4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1.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045F9-9087-2E0E-C9EC-58AA46F1D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96487-9F84-9248-ABAD-35D098171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7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au"/><Relationship Id="rId13" Type="http://schemas.openxmlformats.org/officeDocument/2006/relationships/image" Target="../media/image27.png"/><Relationship Id="rId3" Type="http://schemas.microsoft.com/office/2007/relationships/media" Target="../media/media2.au"/><Relationship Id="rId7" Type="http://schemas.microsoft.com/office/2007/relationships/media" Target="../media/media4.au"/><Relationship Id="rId12" Type="http://schemas.openxmlformats.org/officeDocument/2006/relationships/notesSlide" Target="../notesSlides/notesSlide1.xml"/><Relationship Id="rId2" Type="http://schemas.openxmlformats.org/officeDocument/2006/relationships/audio" Target="../media/media1.au"/><Relationship Id="rId1" Type="http://schemas.microsoft.com/office/2007/relationships/media" Target="../media/media1.au"/><Relationship Id="rId6" Type="http://schemas.openxmlformats.org/officeDocument/2006/relationships/audio" Target="../media/media3.au"/><Relationship Id="rId11" Type="http://schemas.openxmlformats.org/officeDocument/2006/relationships/slideLayout" Target="../slideLayouts/slideLayout2.xml"/><Relationship Id="rId5" Type="http://schemas.microsoft.com/office/2007/relationships/media" Target="../media/media3.au"/><Relationship Id="rId10" Type="http://schemas.openxmlformats.org/officeDocument/2006/relationships/audio" Target="../media/media5.au"/><Relationship Id="rId4" Type="http://schemas.openxmlformats.org/officeDocument/2006/relationships/audio" Target="../media/media2.au"/><Relationship Id="rId9" Type="http://schemas.microsoft.com/office/2007/relationships/media" Target="../media/media5.au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12" Type="http://schemas.openxmlformats.org/officeDocument/2006/relationships/customXml" Target="../ink/ink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5.png"/><Relationship Id="rId5" Type="http://schemas.openxmlformats.org/officeDocument/2006/relationships/image" Target="../media/image21.svg"/><Relationship Id="rId10" Type="http://schemas.openxmlformats.org/officeDocument/2006/relationships/customXml" Target="../ink/ink3.xml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spectrum of equalizer&#10;&#10;Description automatically generated">
            <a:extLst>
              <a:ext uri="{FF2B5EF4-FFF2-40B4-BE49-F238E27FC236}">
                <a16:creationId xmlns:a16="http://schemas.microsoft.com/office/drawing/2014/main" id="{18654B00-653E-11D2-07C9-93786F65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5912"/>
            <a:ext cx="12192000" cy="2820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16661-6C75-1D2A-5269-D4A880F41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090399" cy="1993113"/>
          </a:xfrm>
        </p:spPr>
        <p:txBody>
          <a:bodyPr/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  Computational Music Analysis:     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  Audio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2C9D1-C445-DADC-1023-1FDAD6607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4209" y="1351971"/>
            <a:ext cx="9144000" cy="53954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A.K.A. “Audio Content Analysis”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D9156-A9F0-C927-E33D-E700556DFC22}"/>
              </a:ext>
            </a:extLst>
          </p:cNvPr>
          <p:cNvSpPr txBox="1"/>
          <p:nvPr/>
        </p:nvSpPr>
        <p:spPr>
          <a:xfrm>
            <a:off x="326720" y="5742252"/>
            <a:ext cx="814191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entury Gothic" panose="020B0502020202020204" pitchFamily="34" charset="0"/>
              </a:rPr>
              <a:t>Claire Arthur</a:t>
            </a:r>
          </a:p>
          <a:p>
            <a:r>
              <a:rPr lang="en-US" sz="2800">
                <a:solidFill>
                  <a:srgbClr val="002060"/>
                </a:solidFill>
                <a:latin typeface="Century Gothic"/>
              </a:rPr>
              <a:t>Noël Alben</a:t>
            </a: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C08F9358-A231-F7BB-9BEB-4ECB615E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176" y="5742252"/>
            <a:ext cx="3168824" cy="1007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4F8731-5FB0-751B-5AB2-6FF696F33B69}"/>
              </a:ext>
            </a:extLst>
          </p:cNvPr>
          <p:cNvSpPr txBox="1"/>
          <p:nvPr/>
        </p:nvSpPr>
        <p:spPr>
          <a:xfrm>
            <a:off x="377521" y="2222278"/>
            <a:ext cx="5718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Course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29483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B2DB9-B1E8-E7C7-18A8-4C8026CA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1665-3B73-9103-1DAF-5EA624C2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</a:t>
            </a:r>
            <a:r>
              <a:rPr lang="en-US" dirty="0">
                <a:effectLst/>
                <a:latin typeface="Century Gothic" panose="020B0502020202020204" pitchFamily="34" charset="0"/>
              </a:rPr>
              <a:t>fter successful completion of this course, you will:</a:t>
            </a:r>
          </a:p>
          <a:p>
            <a:r>
              <a:rPr lang="en-US" dirty="0">
                <a:effectLst/>
              </a:rPr>
              <a:t>have a good overview of typical tasks in MIR</a:t>
            </a:r>
          </a:p>
          <a:p>
            <a:r>
              <a:rPr lang="en-US" dirty="0">
                <a:effectLst/>
              </a:rPr>
              <a:t>understand algorithmic approaches in several basic MIR systems</a:t>
            </a:r>
          </a:p>
          <a:p>
            <a:r>
              <a:rPr lang="en-US" dirty="0"/>
              <a:t>Understand the pros and cons of algorithms vs ML and deep learning for MIR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be able to implement MIR systems in Python </a:t>
            </a:r>
          </a:p>
          <a:p>
            <a:r>
              <a:rPr lang="en-US" dirty="0">
                <a:effectLst/>
              </a:rPr>
              <a:t>be able to formally evaluate systems with common datasets and metrics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029C6-663F-D8A1-1278-6B800639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1.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E9D96-A23F-88AE-645C-455B68E2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9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C10A-77EB-8748-0827-B1131050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50450-C0AC-78D4-4ECF-378862F45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on Canvas! Check regularly!!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dirty="0"/>
              <a:t>Reading/reference material links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dirty="0"/>
              <a:t>Assignments &amp; due dates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dirty="0"/>
              <a:t>Class materials uploaded each week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dirty="0"/>
              <a:t>Audio files for class activities or assignments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dirty="0"/>
              <a:t>Discussions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7F86A-C574-684A-88CE-7088716C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1.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19372-55AA-09CA-1ACF-457FC2D5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B90C-346C-B84C-11C1-BC0CE52B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640D-6007-50D4-3B65-D601CA33B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Attendance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Homework, Extensions, &amp; Turning things in 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Missed quizzes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Partner/group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Participation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Struggling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79853-A9E0-A135-8440-58385B94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1.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FECAB-2E90-33D7-9976-2BA25D50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A98B-5443-5C67-7C8A-1A47A745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D848E-401F-BCDA-0E7D-A79F25A0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890"/>
            <a:ext cx="11224364" cy="45501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are going to listen to a series of short clips</a:t>
            </a:r>
          </a:p>
          <a:p>
            <a:r>
              <a:rPr lang="en-US" dirty="0"/>
              <a:t>For each clip:</a:t>
            </a:r>
          </a:p>
          <a:p>
            <a:pPr lvl="1"/>
            <a:r>
              <a:rPr lang="en-US" dirty="0"/>
              <a:t>Individually:</a:t>
            </a:r>
          </a:p>
          <a:p>
            <a:pPr lvl="2"/>
            <a:r>
              <a:rPr lang="en-US" dirty="0"/>
              <a:t>you will write down your guess of the genre (typical ‘main’ genres only)</a:t>
            </a:r>
          </a:p>
          <a:p>
            <a:pPr lvl="2"/>
            <a:r>
              <a:rPr lang="en-US" dirty="0"/>
              <a:t>Write down any cues from the music you think you used to classify it.</a:t>
            </a:r>
          </a:p>
          <a:p>
            <a:pPr lvl="1"/>
            <a:r>
              <a:rPr lang="en-US" dirty="0"/>
              <a:t>As a group:</a:t>
            </a:r>
          </a:p>
          <a:p>
            <a:pPr lvl="2"/>
            <a:r>
              <a:rPr lang="en-US" dirty="0"/>
              <a:t>Discuss whether you agree on the genre</a:t>
            </a:r>
          </a:p>
          <a:p>
            <a:pPr lvl="2"/>
            <a:r>
              <a:rPr lang="en-US" dirty="0"/>
              <a:t>Compare notes on your cues</a:t>
            </a:r>
          </a:p>
          <a:p>
            <a:r>
              <a:rPr lang="en-US" dirty="0"/>
              <a:t>Prompts for overall group discussion:</a:t>
            </a:r>
          </a:p>
          <a:p>
            <a:pPr lvl="1"/>
            <a:r>
              <a:rPr lang="en-US" dirty="0"/>
              <a:t>Are your cues easily translatable to a computational definition?</a:t>
            </a:r>
          </a:p>
          <a:p>
            <a:pPr lvl="1"/>
            <a:r>
              <a:rPr lang="en-US" dirty="0"/>
              <a:t>What might make genre classification easy or challenging?</a:t>
            </a:r>
          </a:p>
          <a:p>
            <a:pPr lvl="1"/>
            <a:r>
              <a:rPr lang="en-US" dirty="0"/>
              <a:t>What kinds of features do you think would be useful in genre classification?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EBEBF-C4E8-15DC-6A51-72A0E9B8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1.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D5B8-C0E0-3C21-BBB9-A5EC3D98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classical.00048.au">
            <a:hlinkClick r:id="" action="ppaction://media"/>
            <a:extLst>
              <a:ext uri="{FF2B5EF4-FFF2-40B4-BE49-F238E27FC236}">
                <a16:creationId xmlns:a16="http://schemas.microsoft.com/office/drawing/2014/main" id="{3A7B171B-F01E-08D9-4A19-A4C524854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29292" y="2798439"/>
            <a:ext cx="812800" cy="812800"/>
          </a:xfrm>
          <a:prstGeom prst="rect">
            <a:avLst/>
          </a:prstGeom>
        </p:spPr>
      </p:pic>
      <p:pic>
        <p:nvPicPr>
          <p:cNvPr id="7" name="hiphop.00004.au">
            <a:hlinkClick r:id="" action="ppaction://media"/>
            <a:extLst>
              <a:ext uri="{FF2B5EF4-FFF2-40B4-BE49-F238E27FC236}">
                <a16:creationId xmlns:a16="http://schemas.microsoft.com/office/drawing/2014/main" id="{D8E8E834-2F32-7A5A-E202-A12F77895A7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02419" y="1581782"/>
            <a:ext cx="812800" cy="812800"/>
          </a:xfrm>
          <a:prstGeom prst="rect">
            <a:avLst/>
          </a:prstGeom>
        </p:spPr>
      </p:pic>
      <p:pic>
        <p:nvPicPr>
          <p:cNvPr id="8" name="jazz.00000.au">
            <a:hlinkClick r:id="" action="ppaction://media"/>
            <a:extLst>
              <a:ext uri="{FF2B5EF4-FFF2-40B4-BE49-F238E27FC236}">
                <a16:creationId xmlns:a16="http://schemas.microsoft.com/office/drawing/2014/main" id="{A5D6A84F-6E56-5737-0568-D9B73A92B5E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199318" y="1690688"/>
            <a:ext cx="812800" cy="812800"/>
          </a:xfrm>
          <a:prstGeom prst="rect">
            <a:avLst/>
          </a:prstGeom>
        </p:spPr>
      </p:pic>
      <p:pic>
        <p:nvPicPr>
          <p:cNvPr id="9" name="pop.00010.au">
            <a:hlinkClick r:id="" action="ppaction://media"/>
            <a:extLst>
              <a:ext uri="{FF2B5EF4-FFF2-40B4-BE49-F238E27FC236}">
                <a16:creationId xmlns:a16="http://schemas.microsoft.com/office/drawing/2014/main" id="{7C01198A-C509-3E87-28DC-52D86E69422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199318" y="2616200"/>
            <a:ext cx="812800" cy="812800"/>
          </a:xfrm>
          <a:prstGeom prst="rect">
            <a:avLst/>
          </a:prstGeom>
        </p:spPr>
      </p:pic>
      <p:pic>
        <p:nvPicPr>
          <p:cNvPr id="10" name="reggae.00040.au">
            <a:hlinkClick r:id="" action="ppaction://media"/>
            <a:extLst>
              <a:ext uri="{FF2B5EF4-FFF2-40B4-BE49-F238E27FC236}">
                <a16:creationId xmlns:a16="http://schemas.microsoft.com/office/drawing/2014/main" id="{F675D2C5-B0B6-9A58-3159-B1357023094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796019" y="34451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0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8BA4-5254-6A4D-D484-FFCD35D1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BE87B-0373-C75A-0E73-EC45A3462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Your instructors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Y’all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Overview of the course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Materials: What &amp; Where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Day 1: Listening activity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55B3F-06BE-F84B-5FA9-19D35B25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B103F-FD11-D619-8210-2F8299FD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74468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arms crossed&#10;&#10;AI-generated content may be incorrect.">
            <a:extLst>
              <a:ext uri="{FF2B5EF4-FFF2-40B4-BE49-F238E27FC236}">
                <a16:creationId xmlns:a16="http://schemas.microsoft.com/office/drawing/2014/main" id="{13C6D976-9997-504D-8CE8-068D4594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08" t="20274" b="25480"/>
          <a:stretch>
            <a:fillRect/>
          </a:stretch>
        </p:blipFill>
        <p:spPr>
          <a:xfrm>
            <a:off x="1481667" y="2465981"/>
            <a:ext cx="2449101" cy="2621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427B3C-1580-0996-4035-062A2AF2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Instructors: </a:t>
            </a:r>
            <a:br>
              <a:rPr lang="en-US" dirty="0"/>
            </a:br>
            <a:r>
              <a:rPr lang="en-US" dirty="0"/>
              <a:t>CCML </a:t>
            </a:r>
            <a:r>
              <a:rPr lang="en-US" dirty="0" err="1"/>
              <a:t>superteam</a:t>
            </a:r>
            <a:r>
              <a:rPr lang="en-US" dirty="0"/>
              <a:t> &amp; trivia host masters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FC8DC-80F9-98D8-F3CF-2811180CD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254" y="1831091"/>
            <a:ext cx="2825344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dirty="0"/>
              <a:t>Claire Arthur 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22EBA-74EC-FCB3-E73A-BE314D65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1.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9B17F-8909-67C3-CBEB-28F2D680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07233A-5E77-A97A-79B6-9A5C381974CC}"/>
              </a:ext>
            </a:extLst>
          </p:cNvPr>
          <p:cNvSpPr txBox="1">
            <a:spLocks/>
          </p:cNvSpPr>
          <p:nvPr/>
        </p:nvSpPr>
        <p:spPr>
          <a:xfrm>
            <a:off x="6090782" y="1826916"/>
            <a:ext cx="4677427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US">
                <a:latin typeface="Arial"/>
                <a:cs typeface="Arial"/>
              </a:rPr>
              <a:t>Noël Alben</a:t>
            </a:r>
            <a:endParaRPr lang="en-US"/>
          </a:p>
        </p:txBody>
      </p:sp>
      <p:pic>
        <p:nvPicPr>
          <p:cNvPr id="48" name="Picture 47" descr="A person standing next to a person&#10;&#10;AI-generated content may be incorrect.">
            <a:extLst>
              <a:ext uri="{FF2B5EF4-FFF2-40B4-BE49-F238E27FC236}">
                <a16:creationId xmlns:a16="http://schemas.microsoft.com/office/drawing/2014/main" id="{9CB05191-921D-BCC5-A252-DC386FEA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1" y="2518834"/>
            <a:ext cx="3778250" cy="2518834"/>
          </a:xfrm>
          <a:prstGeom prst="rect">
            <a:avLst/>
          </a:prstGeom>
        </p:spPr>
      </p:pic>
      <p:pic>
        <p:nvPicPr>
          <p:cNvPr id="6" name="Picture 5" descr="A person&amp;#39;s hands holding a rock&#10;&#10;AI-generated content may be incorrect.">
            <a:extLst>
              <a:ext uri="{FF2B5EF4-FFF2-40B4-BE49-F238E27FC236}">
                <a16:creationId xmlns:a16="http://schemas.microsoft.com/office/drawing/2014/main" id="{F0B4E372-9DFE-68E1-55B4-70B85C502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9" y="4819200"/>
            <a:ext cx="1192374" cy="8043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cartoon of a coffee cup&#10;&#10;AI-generated content may be incorrect.">
            <a:extLst>
              <a:ext uri="{FF2B5EF4-FFF2-40B4-BE49-F238E27FC236}">
                <a16:creationId xmlns:a16="http://schemas.microsoft.com/office/drawing/2014/main" id="{77196785-F77C-2FD0-9557-11C4CF6A2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384" y="5220760"/>
            <a:ext cx="857251" cy="910167"/>
          </a:xfrm>
          <a:prstGeom prst="rect">
            <a:avLst/>
          </a:prstGeom>
        </p:spPr>
      </p:pic>
      <p:pic>
        <p:nvPicPr>
          <p:cNvPr id="9" name="Graphic 8" descr="Rubber duck outline">
            <a:extLst>
              <a:ext uri="{FF2B5EF4-FFF2-40B4-BE49-F238E27FC236}">
                <a16:creationId xmlns:a16="http://schemas.microsoft.com/office/drawing/2014/main" id="{2FA9B85D-312D-59B0-94FD-0518016579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964" y="4479739"/>
            <a:ext cx="620184" cy="662517"/>
          </a:xfrm>
          <a:prstGeom prst="rect">
            <a:avLst/>
          </a:prstGeom>
        </p:spPr>
      </p:pic>
      <p:pic>
        <p:nvPicPr>
          <p:cNvPr id="12" name="Graphic 11" descr="Piano with solid fill">
            <a:extLst>
              <a:ext uri="{FF2B5EF4-FFF2-40B4-BE49-F238E27FC236}">
                <a16:creationId xmlns:a16="http://schemas.microsoft.com/office/drawing/2014/main" id="{A7B1D0A0-5CFE-7872-7B4B-48261E2763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8874" y="4689720"/>
            <a:ext cx="927100" cy="927100"/>
          </a:xfrm>
          <a:prstGeom prst="rect">
            <a:avLst/>
          </a:prstGeom>
        </p:spPr>
      </p:pic>
      <p:pic>
        <p:nvPicPr>
          <p:cNvPr id="13" name="Graphic 12" descr="Cycling with solid fill">
            <a:extLst>
              <a:ext uri="{FF2B5EF4-FFF2-40B4-BE49-F238E27FC236}">
                <a16:creationId xmlns:a16="http://schemas.microsoft.com/office/drawing/2014/main" id="{9E707DB3-CAE1-B891-401F-C3A5E93DBA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15395" y="5227509"/>
            <a:ext cx="927100" cy="927100"/>
          </a:xfrm>
          <a:prstGeom prst="rect">
            <a:avLst/>
          </a:prstGeom>
        </p:spPr>
      </p:pic>
      <p:pic>
        <p:nvPicPr>
          <p:cNvPr id="14" name="Graphic 13" descr="Bubbles outline">
            <a:extLst>
              <a:ext uri="{FF2B5EF4-FFF2-40B4-BE49-F238E27FC236}">
                <a16:creationId xmlns:a16="http://schemas.microsoft.com/office/drawing/2014/main" id="{F472A5E3-76FB-AF41-1D0A-9A1F177C3A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19084" y="5041453"/>
            <a:ext cx="1107016" cy="1064683"/>
          </a:xfrm>
          <a:prstGeom prst="rect">
            <a:avLst/>
          </a:prstGeom>
        </p:spPr>
      </p:pic>
      <p:pic>
        <p:nvPicPr>
          <p:cNvPr id="15" name="Graphic 14" descr="Drum set with solid fill">
            <a:extLst>
              <a:ext uri="{FF2B5EF4-FFF2-40B4-BE49-F238E27FC236}">
                <a16:creationId xmlns:a16="http://schemas.microsoft.com/office/drawing/2014/main" id="{58D4F829-6D4C-A4B0-9027-801083EC10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31568" y="4830824"/>
            <a:ext cx="927100" cy="927100"/>
          </a:xfrm>
          <a:prstGeom prst="rect">
            <a:avLst/>
          </a:prstGeom>
        </p:spPr>
      </p:pic>
      <p:pic>
        <p:nvPicPr>
          <p:cNvPr id="16" name="Graphic 15" descr="Chat bubble outline">
            <a:extLst>
              <a:ext uri="{FF2B5EF4-FFF2-40B4-BE49-F238E27FC236}">
                <a16:creationId xmlns:a16="http://schemas.microsoft.com/office/drawing/2014/main" id="{9CD70346-5981-700F-B134-79626ADDF6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23132" y="5032486"/>
            <a:ext cx="1128183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3447B-EB4D-EC15-DAD7-9DD108ACE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arms crossed&#10;&#10;AI-generated content may be incorrect.">
            <a:extLst>
              <a:ext uri="{FF2B5EF4-FFF2-40B4-BE49-F238E27FC236}">
                <a16:creationId xmlns:a16="http://schemas.microsoft.com/office/drawing/2014/main" id="{BAE1607D-E732-FF2B-ED2B-03AF0997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08" t="20274" b="25480"/>
          <a:stretch>
            <a:fillRect/>
          </a:stretch>
        </p:blipFill>
        <p:spPr>
          <a:xfrm>
            <a:off x="254000" y="2413064"/>
            <a:ext cx="2449101" cy="2621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455EDF-DD7C-373E-2D37-7D161B25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Instructors: </a:t>
            </a:r>
            <a:br>
              <a:rPr lang="en-US"/>
            </a:br>
            <a:r>
              <a:rPr lang="en-US"/>
              <a:t>CCML </a:t>
            </a:r>
            <a:r>
              <a:rPr lang="en-US" err="1"/>
              <a:t>superteam</a:t>
            </a:r>
            <a:r>
              <a:rPr lang="en-US"/>
              <a:t> &amp; trivia host masters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70CDC-61AF-BE56-5DF6-37F43DBB8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87" y="1831091"/>
            <a:ext cx="2825344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/>
              <a:t>Claire Arthur 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9B343-4D6C-FE88-BC1C-CE1C445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1.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ACC2A-E4A4-A781-44F0-C197FE01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057F24-8CA5-339D-0154-88BFFCD342DE}"/>
              </a:ext>
            </a:extLst>
          </p:cNvPr>
          <p:cNvSpPr txBox="1">
            <a:spLocks/>
          </p:cNvSpPr>
          <p:nvPr/>
        </p:nvSpPr>
        <p:spPr>
          <a:xfrm>
            <a:off x="3077836" y="1831091"/>
            <a:ext cx="7990011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endParaRPr lang="en-US" sz="2000">
              <a:latin typeface="Arial"/>
              <a:cs typeface="Arial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sz="2000" dirty="0">
                <a:latin typeface="Arial"/>
                <a:cs typeface="Arial"/>
              </a:rPr>
              <a:t>PhD in Music Theory &amp; Cognition (Ohio State)</a:t>
            </a:r>
            <a:endParaRPr lang="en-US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Postdoc in Music Technology (McGill)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Faculty at GT since 2018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Trained as classical pianist (now very bad!)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Now learning cello (even worse!)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Loves when: you are engaged and really trying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/>
                <a:cs typeface="Arial"/>
              </a:rPr>
              <a:t>Hates when: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you yuck other people’s yum</a:t>
            </a:r>
          </a:p>
        </p:txBody>
      </p:sp>
    </p:spTree>
    <p:extLst>
      <p:ext uri="{BB962C8B-B14F-4D97-AF65-F5344CB8AC3E}">
        <p14:creationId xmlns:p14="http://schemas.microsoft.com/office/powerpoint/2010/main" val="254675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19946-DD0D-5275-9F95-15BF033A3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195B-D3BC-20EA-C93B-04550074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Instructors: </a:t>
            </a:r>
            <a:br>
              <a:rPr lang="en-US"/>
            </a:br>
            <a:r>
              <a:rPr lang="en-US"/>
              <a:t>CCML </a:t>
            </a:r>
            <a:r>
              <a:rPr lang="en-US" err="1"/>
              <a:t>superteam</a:t>
            </a:r>
            <a:r>
              <a:rPr lang="en-US"/>
              <a:t> &amp; trivia host masters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47BF6-DABA-C695-5AA1-C080D4D3C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1.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D6116-BA93-95D6-BBBE-3FFE30FF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Graphic 7" descr="Dinosaur Head Skeleton with solid fill">
            <a:extLst>
              <a:ext uri="{FF2B5EF4-FFF2-40B4-BE49-F238E27FC236}">
                <a16:creationId xmlns:a16="http://schemas.microsoft.com/office/drawing/2014/main" id="{E20FE7FD-6231-86D9-9380-ED9A195A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173" y="3333952"/>
            <a:ext cx="455113" cy="4342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C6C53D-4BB9-6111-FE8E-CC15C8CF506A}"/>
              </a:ext>
            </a:extLst>
          </p:cNvPr>
          <p:cNvSpPr txBox="1">
            <a:spLocks/>
          </p:cNvSpPr>
          <p:nvPr/>
        </p:nvSpPr>
        <p:spPr>
          <a:xfrm>
            <a:off x="3603698" y="1689331"/>
            <a:ext cx="8466260" cy="45931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/>
                <a:cs typeface="Arial"/>
              </a:rPr>
              <a:t>PhD student (Music Education Research)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/>
                <a:cs typeface="Arial"/>
              </a:rPr>
              <a:t>Masters in Music Technology (GTCMT)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/>
                <a:cs typeface="Arial"/>
              </a:rPr>
              <a:t>Been at GT since 2021-23; 24-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/>
                <a:cs typeface="Arial"/>
              </a:rPr>
              <a:t>Multi-instrumentalist (i.e. likes to hoard instruments) </a:t>
            </a:r>
            <a:endParaRPr lang="en-US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/>
                <a:cs typeface="Arial"/>
              </a:rPr>
              <a:t>Now learning Violin (harsh crow sounds!)</a:t>
            </a:r>
            <a:endParaRPr lang="en-US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>
                <a:latin typeface="Arial"/>
                <a:cs typeface="Arial"/>
              </a:rPr>
              <a:t>Loves when: I get $500 off on Reverb 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/>
                <a:cs typeface="Arial"/>
              </a:rPr>
              <a:t>Hates when: you yuck other people’s yum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15E039-2CAD-767F-634A-9AA3CD79FEF2}"/>
              </a:ext>
            </a:extLst>
          </p:cNvPr>
          <p:cNvSpPr txBox="1">
            <a:spLocks/>
          </p:cNvSpPr>
          <p:nvPr/>
        </p:nvSpPr>
        <p:spPr>
          <a:xfrm>
            <a:off x="248782" y="1848083"/>
            <a:ext cx="4677427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US">
                <a:latin typeface="Arial"/>
                <a:cs typeface="Arial"/>
              </a:rPr>
              <a:t>Noël Alben</a:t>
            </a:r>
            <a:endParaRPr lang="en-US"/>
          </a:p>
        </p:txBody>
      </p:sp>
      <p:pic>
        <p:nvPicPr>
          <p:cNvPr id="9" name="Picture 8" descr="A person standing next to a person&#10;&#10;AI-generated content may be incorrect.">
            <a:extLst>
              <a:ext uri="{FF2B5EF4-FFF2-40B4-BE49-F238E27FC236}">
                <a16:creationId xmlns:a16="http://schemas.microsoft.com/office/drawing/2014/main" id="{1BC4CE06-D411-320A-AE89-BCA542425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2" y="2476500"/>
            <a:ext cx="3270250" cy="21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A4AF2B-6955-0400-12E8-6521B43FC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her arms crossed&#10;&#10;AI-generated content may be incorrect.">
            <a:extLst>
              <a:ext uri="{FF2B5EF4-FFF2-40B4-BE49-F238E27FC236}">
                <a16:creationId xmlns:a16="http://schemas.microsoft.com/office/drawing/2014/main" id="{CEFD2BCF-956E-25C2-7984-BD81520BC6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08" t="20274" b="25480"/>
          <a:stretch>
            <a:fillRect/>
          </a:stretch>
        </p:blipFill>
        <p:spPr>
          <a:xfrm>
            <a:off x="0" y="1825625"/>
            <a:ext cx="1591851" cy="1743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4BACE-21F7-63BC-61BA-9B5070C0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Instructors: </a:t>
            </a:r>
            <a:br>
              <a:rPr lang="en-US"/>
            </a:br>
            <a:r>
              <a:rPr lang="en-US"/>
              <a:t>CCML </a:t>
            </a:r>
            <a:r>
              <a:rPr lang="en-US" err="1"/>
              <a:t>superteam</a:t>
            </a:r>
            <a:r>
              <a:rPr lang="en-US"/>
              <a:t> &amp; trivia host masters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DD5FD-FF85-4C11-E67F-80F04E1F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587" y="1809924"/>
            <a:ext cx="4677427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/>
              <a:t>Claire Arthur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/>
              <a:t>PhD in Music Theory &amp; Cognition (Ohio State)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/>
              <a:t>Postdoc in Music Technology (McGill)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/>
              <a:t>Faculty at GT since 2018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/>
              <a:t>Trained as classical pianist (now very bad!)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/>
              <a:t>Now learning cello (even worse!)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/>
              <a:t>Loves when: you are engaged and really trying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latin typeface="Arial"/>
                <a:cs typeface="Arial"/>
              </a:rPr>
              <a:t>Hates when: 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you yuck other people’s yum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362ED-57B3-1A61-4D7F-841DF617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1.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4A7DF-5AE5-CC3F-C31B-3734308C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A person with long hair wearing a black shirt&#10;&#10;AI-generated content may be incorrect.">
            <a:extLst>
              <a:ext uri="{FF2B5EF4-FFF2-40B4-BE49-F238E27FC236}">
                <a16:creationId xmlns:a16="http://schemas.microsoft.com/office/drawing/2014/main" id="{096CF32E-3D8F-CDF8-4EC9-A50AB137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031" y="1695362"/>
            <a:ext cx="1213469" cy="3040317"/>
          </a:xfrm>
          <a:prstGeom prst="rect">
            <a:avLst/>
          </a:prstGeom>
        </p:spPr>
      </p:pic>
      <p:pic>
        <p:nvPicPr>
          <p:cNvPr id="8" name="Graphic 7" descr="Dinosaur Head Skeleton with solid fill">
            <a:extLst>
              <a:ext uri="{FF2B5EF4-FFF2-40B4-BE49-F238E27FC236}">
                <a16:creationId xmlns:a16="http://schemas.microsoft.com/office/drawing/2014/main" id="{1C49E286-72DC-6DD9-795C-80E23A758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9840" y="3566786"/>
            <a:ext cx="455113" cy="4342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8C9F4D-6063-3011-67EF-EBDC9FF11BE6}"/>
              </a:ext>
            </a:extLst>
          </p:cNvPr>
          <p:cNvSpPr txBox="1">
            <a:spLocks/>
          </p:cNvSpPr>
          <p:nvPr/>
        </p:nvSpPr>
        <p:spPr>
          <a:xfrm>
            <a:off x="6090782" y="1805749"/>
            <a:ext cx="4677427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US">
                <a:latin typeface="Arial"/>
                <a:cs typeface="Arial"/>
              </a:rPr>
              <a:t>Noël Alben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latin typeface="Arial"/>
                <a:cs typeface="Arial"/>
              </a:rPr>
              <a:t>PhD student (Music Education Research)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latin typeface="Arial"/>
                <a:cs typeface="Arial"/>
              </a:rPr>
              <a:t>Masters in Music Technology (GTCMT)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latin typeface="Arial"/>
                <a:cs typeface="Arial"/>
              </a:rPr>
              <a:t>Been at GT since 2021-23; 24-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latin typeface="Arial"/>
                <a:cs typeface="Arial"/>
              </a:rPr>
              <a:t>Multi-instrumentalist (i.e. likes to hoard instruments) </a:t>
            </a:r>
            <a:endParaRPr lang="en-US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latin typeface="Arial"/>
                <a:cs typeface="Arial"/>
              </a:rPr>
              <a:t>Now learning Violin (harsh crow sounds!)</a:t>
            </a:r>
            <a:endParaRPr lang="en-US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latin typeface="Arial"/>
                <a:cs typeface="Arial"/>
              </a:rPr>
              <a:t>Loves when: I win trivia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latin typeface="Arial"/>
                <a:cs typeface="Arial"/>
              </a:rPr>
              <a:t>Hates when: you yuck other people’s yum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7C90763-964B-E298-E170-E791BF8B84E1}"/>
                  </a:ext>
                </a:extLst>
              </p14:cNvPr>
              <p14:cNvContentPartPr/>
              <p14:nvPr/>
            </p14:nvContentPartPr>
            <p14:xfrm>
              <a:off x="3410406" y="5470839"/>
              <a:ext cx="2584513" cy="13987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7C90763-964B-E298-E170-E791BF8B84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0416" y="5033745"/>
                <a:ext cx="2764133" cy="887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2E56AC-7558-3F55-2F96-2A3B9FAC091F}"/>
                  </a:ext>
                </a:extLst>
              </p14:cNvPr>
              <p14:cNvContentPartPr/>
              <p14:nvPr/>
            </p14:nvContentPartPr>
            <p14:xfrm>
              <a:off x="1942757" y="5709332"/>
              <a:ext cx="401845" cy="145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F2E56AC-7558-3F55-2F96-2A3B9FAC09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2819" y="5531527"/>
                <a:ext cx="581362" cy="369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647CD81-193C-861F-322A-F963DDF3C218}"/>
                  </a:ext>
                </a:extLst>
              </p14:cNvPr>
              <p14:cNvContentPartPr/>
              <p14:nvPr/>
            </p14:nvContentPartPr>
            <p14:xfrm>
              <a:off x="7946443" y="5783625"/>
              <a:ext cx="2561838" cy="13987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647CD81-193C-861F-322A-F963DDF3C2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56453" y="4035250"/>
                <a:ext cx="2741458" cy="3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CE2D63-DB20-B9CA-7560-BE0FA596D7F6}"/>
                  </a:ext>
                </a:extLst>
              </p14:cNvPr>
              <p14:cNvContentPartPr/>
              <p14:nvPr/>
            </p14:nvContentPartPr>
            <p14:xfrm>
              <a:off x="6445562" y="6051880"/>
              <a:ext cx="423553" cy="13987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CE2D63-DB20-B9CA-7560-BE0FA596D7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55674" y="4653180"/>
                <a:ext cx="602970" cy="28085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396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1838-31C6-4B4C-6BBD-CA6317AE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Y’all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9F678-11BC-AB97-F797-57E156B6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Some of you…</a:t>
            </a:r>
          </a:p>
          <a:p>
            <a:r>
              <a:rPr lang="en-US" dirty="0"/>
              <a:t>Have </a:t>
            </a:r>
            <a:r>
              <a:rPr lang="en-US" i="1" dirty="0"/>
              <a:t>a lot </a:t>
            </a:r>
            <a:r>
              <a:rPr lang="en-US" dirty="0"/>
              <a:t>of </a:t>
            </a:r>
            <a:r>
              <a:rPr lang="en-US" dirty="0">
                <a:solidFill>
                  <a:schemeClr val="accent4"/>
                </a:solidFill>
              </a:rPr>
              <a:t>programming</a:t>
            </a:r>
            <a:r>
              <a:rPr lang="en-US" dirty="0"/>
              <a:t> experience and some have </a:t>
            </a:r>
            <a:r>
              <a:rPr lang="en-US" i="1" dirty="0"/>
              <a:t>a little</a:t>
            </a:r>
          </a:p>
          <a:p>
            <a:r>
              <a:rPr lang="en-US" dirty="0"/>
              <a:t>Have </a:t>
            </a:r>
            <a:r>
              <a:rPr lang="en-US" i="1" dirty="0"/>
              <a:t>a lot </a:t>
            </a:r>
            <a:r>
              <a:rPr lang="en-US" dirty="0"/>
              <a:t>of </a:t>
            </a:r>
            <a:r>
              <a:rPr lang="en-US" dirty="0">
                <a:solidFill>
                  <a:schemeClr val="accent4"/>
                </a:solidFill>
              </a:rPr>
              <a:t>musical/theoretical </a:t>
            </a:r>
            <a:r>
              <a:rPr lang="en-US" dirty="0"/>
              <a:t>experience and some have </a:t>
            </a:r>
            <a:r>
              <a:rPr lang="en-US" i="1" dirty="0"/>
              <a:t>a little</a:t>
            </a:r>
          </a:p>
          <a:p>
            <a:r>
              <a:rPr lang="en-US" i="1" dirty="0"/>
              <a:t>Have</a:t>
            </a:r>
            <a:r>
              <a:rPr lang="en-US" dirty="0"/>
              <a:t> worked with </a:t>
            </a:r>
            <a:r>
              <a:rPr lang="en-US" dirty="0">
                <a:solidFill>
                  <a:schemeClr val="accent4"/>
                </a:solidFill>
              </a:rPr>
              <a:t>audio</a:t>
            </a:r>
            <a:r>
              <a:rPr lang="en-US" dirty="0"/>
              <a:t> &amp; some of you </a:t>
            </a:r>
            <a:r>
              <a:rPr lang="en-US" i="1" dirty="0"/>
              <a:t>have not</a:t>
            </a:r>
            <a:r>
              <a:rPr lang="en-US" dirty="0"/>
              <a:t>.</a:t>
            </a:r>
          </a:p>
          <a:p>
            <a:r>
              <a:rPr lang="en-US" i="1" dirty="0"/>
              <a:t>Are</a:t>
            </a:r>
            <a:r>
              <a:rPr lang="en-US" dirty="0"/>
              <a:t> “</a:t>
            </a:r>
            <a:r>
              <a:rPr lang="en-US" dirty="0">
                <a:solidFill>
                  <a:schemeClr val="accent4"/>
                </a:solidFill>
              </a:rPr>
              <a:t>math</a:t>
            </a:r>
            <a:r>
              <a:rPr lang="en-US" dirty="0"/>
              <a:t> folks” and some of you </a:t>
            </a:r>
            <a:r>
              <a:rPr lang="en-US" i="1" dirty="0"/>
              <a:t>are not</a:t>
            </a:r>
            <a:r>
              <a:rPr lang="en-US" dirty="0"/>
              <a:t>.</a:t>
            </a:r>
          </a:p>
          <a:p>
            <a:r>
              <a:rPr lang="en-US" dirty="0"/>
              <a:t>Some of you are </a:t>
            </a:r>
            <a:r>
              <a:rPr lang="en-US" i="1" dirty="0">
                <a:solidFill>
                  <a:schemeClr val="accent4"/>
                </a:solidFill>
              </a:rPr>
              <a:t>visual </a:t>
            </a:r>
            <a:r>
              <a:rPr lang="en-US" i="1" dirty="0"/>
              <a:t>learners, others learn by </a:t>
            </a:r>
            <a:r>
              <a:rPr lang="en-US" i="1" dirty="0">
                <a:solidFill>
                  <a:schemeClr val="accent4"/>
                </a:solidFill>
              </a:rPr>
              <a:t>doing</a:t>
            </a:r>
          </a:p>
          <a:p>
            <a:r>
              <a:rPr lang="en-US" dirty="0"/>
              <a:t>Grew up </a:t>
            </a:r>
            <a:r>
              <a:rPr lang="en-US" dirty="0">
                <a:solidFill>
                  <a:srgbClr val="00B0F0"/>
                </a:solidFill>
              </a:rPr>
              <a:t>speaking English</a:t>
            </a:r>
            <a:r>
              <a:rPr lang="en-US" dirty="0"/>
              <a:t>, others recently learned 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D0648-54E9-3BE9-2A92-DC25FEDE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1.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4F72A-0291-1A39-0E3E-C0A25681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1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A8E1-47CE-DDC9-FCB4-5932CD55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 1 min max!!!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5761D-57AF-961F-372D-3061F7728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Instrument</a:t>
            </a:r>
          </a:p>
          <a:p>
            <a:r>
              <a:rPr lang="en-US" dirty="0"/>
              <a:t>Where you are from</a:t>
            </a:r>
          </a:p>
          <a:p>
            <a:r>
              <a:rPr lang="en-US" dirty="0"/>
              <a:t>What do you hope to learn from this class?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A753B-4253-629B-21A6-9F5C0A23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1.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A3A9B-7CDD-0C54-8770-C0DEB8A2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1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EC01-F554-454E-9844-C09FBE39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FCE8-2EA6-7E7E-2DBC-CBBA3627E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Python-based class (expect to spend extra time catching up if this is new or unfamiliar)</a:t>
            </a:r>
          </a:p>
          <a:p>
            <a:r>
              <a:rPr lang="en-US" dirty="0"/>
              <a:t>Introduction to the topics in Music Information Retrieval for Audio content extraction and analysis</a:t>
            </a:r>
          </a:p>
          <a:p>
            <a:r>
              <a:rPr lang="en-US" dirty="0"/>
              <a:t>Lots of hands-on practice, exposure to applications</a:t>
            </a:r>
          </a:p>
          <a:p>
            <a:r>
              <a:rPr lang="en-US" dirty="0"/>
              <a:t>Mix of traditional and more modern methodologies</a:t>
            </a:r>
          </a:p>
          <a:p>
            <a:r>
              <a:rPr lang="en-US" dirty="0"/>
              <a:t>Project-based course</a:t>
            </a:r>
          </a:p>
          <a:p>
            <a:r>
              <a:rPr lang="en-US" dirty="0"/>
              <a:t>Assignment heavy</a:t>
            </a:r>
          </a:p>
          <a:p>
            <a:r>
              <a:rPr lang="en-US" dirty="0"/>
              <a:t>Mostly paired/group work (some assigned, some choice)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C7EF9-3FA7-D5F4-0EDD-6D858F7B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1.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A2D20-DF3A-7ED1-F84A-20798507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6487-9F84-9248-ABAD-35D09817155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3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mp_symbolic_audio" id="{A9474E27-5F1C-CC4D-940A-6E6E225D7E8F}" vid="{64BFA1BE-9B83-8F4F-89F2-EDE9A139FD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8006</TotalTime>
  <Words>746</Words>
  <Application>Microsoft Macintosh PowerPoint</Application>
  <PresentationFormat>Widescreen</PresentationFormat>
  <Paragraphs>132</Paragraphs>
  <Slides>13</Slides>
  <Notes>1</Notes>
  <HiddenSlides>1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Century Gothic</vt:lpstr>
      <vt:lpstr>Courier New</vt:lpstr>
      <vt:lpstr>Wingdings</vt:lpstr>
      <vt:lpstr>Office Theme</vt:lpstr>
      <vt:lpstr>  Computational Music Analysis:         Audio</vt:lpstr>
      <vt:lpstr>Introduction</vt:lpstr>
      <vt:lpstr>Your Instructors:  CCML superteam &amp; trivia host masters </vt:lpstr>
      <vt:lpstr>Your Instructors:  CCML superteam &amp; trivia host masters </vt:lpstr>
      <vt:lpstr>Your Instructors:  CCML superteam &amp; trivia host masters </vt:lpstr>
      <vt:lpstr>Your Instructors:  CCML superteam &amp; trivia host masters </vt:lpstr>
      <vt:lpstr>Y’all </vt:lpstr>
      <vt:lpstr>About you 1 min max!!!</vt:lpstr>
      <vt:lpstr>Course Overview</vt:lpstr>
      <vt:lpstr>Course Goals</vt:lpstr>
      <vt:lpstr>Materials</vt:lpstr>
      <vt:lpstr>Policies</vt:lpstr>
      <vt:lpstr>Group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Arthur, Claire</dc:creator>
  <cp:lastModifiedBy>Arthur, Claire</cp:lastModifiedBy>
  <cp:revision>1</cp:revision>
  <dcterms:created xsi:type="dcterms:W3CDTF">2025-07-04T21:37:59Z</dcterms:created>
  <dcterms:modified xsi:type="dcterms:W3CDTF">2025-08-19T14:23:15Z</dcterms:modified>
</cp:coreProperties>
</file>